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6858000" cx="9144000"/>
  <p:notesSz cx="6858000" cy="9144000"/>
  <p:embeddedFontLst>
    <p:embeddedFont>
      <p:font typeface="Merriweather"/>
      <p:regular r:id="rId35"/>
      <p:bold r:id="rId36"/>
      <p:italic r:id="rId37"/>
      <p:boldItalic r:id="rId38"/>
    </p:embeddedFont>
  </p:embeddedFontLst>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Merriweather-regular.fntdata"/><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Merriweather-italic.fntdata"/><Relationship Id="rId14" Type="http://schemas.openxmlformats.org/officeDocument/2006/relationships/slide" Target="slides/slide9.xml"/><Relationship Id="rId36" Type="http://schemas.openxmlformats.org/officeDocument/2006/relationships/font" Target="fonts/Merriweather-bold.fntdata"/><Relationship Id="rId17" Type="http://schemas.openxmlformats.org/officeDocument/2006/relationships/slide" Target="slides/slide12.xml"/><Relationship Id="rId16" Type="http://schemas.openxmlformats.org/officeDocument/2006/relationships/slide" Target="slides/slide11.xml"/><Relationship Id="rId38" Type="http://schemas.openxmlformats.org/officeDocument/2006/relationships/font" Target="fonts/Merriweather-bol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 name="Shape 21"/>
        <p:cNvGrpSpPr/>
        <p:nvPr/>
      </p:nvGrpSpPr>
      <p:grpSpPr>
        <a:xfrm>
          <a:off x="0" y="0"/>
          <a:ext cx="0" cy="0"/>
          <a:chOff x="0" y="0"/>
          <a:chExt cx="0" cy="0"/>
        </a:xfrm>
      </p:grpSpPr>
      <p:sp>
        <p:nvSpPr>
          <p:cNvPr id="22" name="Shape 22"/>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3" name="Shape 2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8" name="Shape 158"/>
        <p:cNvGrpSpPr/>
        <p:nvPr/>
      </p:nvGrpSpPr>
      <p:grpSpPr>
        <a:xfrm>
          <a:off x="0" y="0"/>
          <a:ext cx="0" cy="0"/>
          <a:chOff x="0" y="0"/>
          <a:chExt cx="0" cy="0"/>
        </a:xfrm>
      </p:grpSpPr>
      <p:sp>
        <p:nvSpPr>
          <p:cNvPr id="159" name="Shape 159"/>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60" name="Shape 16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5" name="Shape 165"/>
        <p:cNvGrpSpPr/>
        <p:nvPr/>
      </p:nvGrpSpPr>
      <p:grpSpPr>
        <a:xfrm>
          <a:off x="0" y="0"/>
          <a:ext cx="0" cy="0"/>
          <a:chOff x="0" y="0"/>
          <a:chExt cx="0" cy="0"/>
        </a:xfrm>
      </p:grpSpPr>
      <p:sp>
        <p:nvSpPr>
          <p:cNvPr id="166" name="Shape 166"/>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67" name="Shape 16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1" name="Shape 171"/>
        <p:cNvGrpSpPr/>
        <p:nvPr/>
      </p:nvGrpSpPr>
      <p:grpSpPr>
        <a:xfrm>
          <a:off x="0" y="0"/>
          <a:ext cx="0" cy="0"/>
          <a:chOff x="0" y="0"/>
          <a:chExt cx="0" cy="0"/>
        </a:xfrm>
      </p:grpSpPr>
      <p:sp>
        <p:nvSpPr>
          <p:cNvPr id="172" name="Shape 172"/>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73" name="Shape 17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8" name="Shape 178"/>
        <p:cNvGrpSpPr/>
        <p:nvPr/>
      </p:nvGrpSpPr>
      <p:grpSpPr>
        <a:xfrm>
          <a:off x="0" y="0"/>
          <a:ext cx="0" cy="0"/>
          <a:chOff x="0" y="0"/>
          <a:chExt cx="0" cy="0"/>
        </a:xfrm>
      </p:grpSpPr>
      <p:sp>
        <p:nvSpPr>
          <p:cNvPr id="179" name="Shape 179"/>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80" name="Shape 18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5" name="Shape 185"/>
        <p:cNvGrpSpPr/>
        <p:nvPr/>
      </p:nvGrpSpPr>
      <p:grpSpPr>
        <a:xfrm>
          <a:off x="0" y="0"/>
          <a:ext cx="0" cy="0"/>
          <a:chOff x="0" y="0"/>
          <a:chExt cx="0" cy="0"/>
        </a:xfrm>
      </p:grpSpPr>
      <p:sp>
        <p:nvSpPr>
          <p:cNvPr id="186" name="Shape 186"/>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87" name="Shape 18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2" name="Shape 192"/>
        <p:cNvGrpSpPr/>
        <p:nvPr/>
      </p:nvGrpSpPr>
      <p:grpSpPr>
        <a:xfrm>
          <a:off x="0" y="0"/>
          <a:ext cx="0" cy="0"/>
          <a:chOff x="0" y="0"/>
          <a:chExt cx="0" cy="0"/>
        </a:xfrm>
      </p:grpSpPr>
      <p:sp>
        <p:nvSpPr>
          <p:cNvPr id="193" name="Shape 19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94" name="Shape 19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8" name="Shape 198"/>
        <p:cNvGrpSpPr/>
        <p:nvPr/>
      </p:nvGrpSpPr>
      <p:grpSpPr>
        <a:xfrm>
          <a:off x="0" y="0"/>
          <a:ext cx="0" cy="0"/>
          <a:chOff x="0" y="0"/>
          <a:chExt cx="0" cy="0"/>
        </a:xfrm>
      </p:grpSpPr>
      <p:sp>
        <p:nvSpPr>
          <p:cNvPr id="199" name="Shape 199"/>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00" name="Shape 20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5" name="Shape 205"/>
        <p:cNvGrpSpPr/>
        <p:nvPr/>
      </p:nvGrpSpPr>
      <p:grpSpPr>
        <a:xfrm>
          <a:off x="0" y="0"/>
          <a:ext cx="0" cy="0"/>
          <a:chOff x="0" y="0"/>
          <a:chExt cx="0" cy="0"/>
        </a:xfrm>
      </p:grpSpPr>
      <p:sp>
        <p:nvSpPr>
          <p:cNvPr id="206" name="Shape 206"/>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07" name="Shape 20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2" name="Shape 212"/>
        <p:cNvGrpSpPr/>
        <p:nvPr/>
      </p:nvGrpSpPr>
      <p:grpSpPr>
        <a:xfrm>
          <a:off x="0" y="0"/>
          <a:ext cx="0" cy="0"/>
          <a:chOff x="0" y="0"/>
          <a:chExt cx="0" cy="0"/>
        </a:xfrm>
      </p:grpSpPr>
      <p:sp>
        <p:nvSpPr>
          <p:cNvPr id="213" name="Shape 21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14" name="Shape 21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8" name="Shape 218"/>
        <p:cNvGrpSpPr/>
        <p:nvPr/>
      </p:nvGrpSpPr>
      <p:grpSpPr>
        <a:xfrm>
          <a:off x="0" y="0"/>
          <a:ext cx="0" cy="0"/>
          <a:chOff x="0" y="0"/>
          <a:chExt cx="0" cy="0"/>
        </a:xfrm>
      </p:grpSpPr>
      <p:sp>
        <p:nvSpPr>
          <p:cNvPr id="219" name="Shape 219"/>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20" name="Shape 22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5" name="Shape 105"/>
        <p:cNvGrpSpPr/>
        <p:nvPr/>
      </p:nvGrpSpPr>
      <p:grpSpPr>
        <a:xfrm>
          <a:off x="0" y="0"/>
          <a:ext cx="0" cy="0"/>
          <a:chOff x="0" y="0"/>
          <a:chExt cx="0" cy="0"/>
        </a:xfrm>
      </p:grpSpPr>
      <p:sp>
        <p:nvSpPr>
          <p:cNvPr id="106" name="Shape 106"/>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07" name="Shape 10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5" name="Shape 225"/>
        <p:cNvGrpSpPr/>
        <p:nvPr/>
      </p:nvGrpSpPr>
      <p:grpSpPr>
        <a:xfrm>
          <a:off x="0" y="0"/>
          <a:ext cx="0" cy="0"/>
          <a:chOff x="0" y="0"/>
          <a:chExt cx="0" cy="0"/>
        </a:xfrm>
      </p:grpSpPr>
      <p:sp>
        <p:nvSpPr>
          <p:cNvPr id="226" name="Shape 226"/>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27" name="Shape 22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2" name="Shape 232"/>
        <p:cNvGrpSpPr/>
        <p:nvPr/>
      </p:nvGrpSpPr>
      <p:grpSpPr>
        <a:xfrm>
          <a:off x="0" y="0"/>
          <a:ext cx="0" cy="0"/>
          <a:chOff x="0" y="0"/>
          <a:chExt cx="0" cy="0"/>
        </a:xfrm>
      </p:grpSpPr>
      <p:sp>
        <p:nvSpPr>
          <p:cNvPr id="233" name="Shape 23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34" name="Shape 23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9" name="Shape 239"/>
        <p:cNvGrpSpPr/>
        <p:nvPr/>
      </p:nvGrpSpPr>
      <p:grpSpPr>
        <a:xfrm>
          <a:off x="0" y="0"/>
          <a:ext cx="0" cy="0"/>
          <a:chOff x="0" y="0"/>
          <a:chExt cx="0" cy="0"/>
        </a:xfrm>
      </p:grpSpPr>
      <p:sp>
        <p:nvSpPr>
          <p:cNvPr id="240" name="Shape 240"/>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41" name="Shape 24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6" name="Shape 246"/>
        <p:cNvGrpSpPr/>
        <p:nvPr/>
      </p:nvGrpSpPr>
      <p:grpSpPr>
        <a:xfrm>
          <a:off x="0" y="0"/>
          <a:ext cx="0" cy="0"/>
          <a:chOff x="0" y="0"/>
          <a:chExt cx="0" cy="0"/>
        </a:xfrm>
      </p:grpSpPr>
      <p:sp>
        <p:nvSpPr>
          <p:cNvPr id="247" name="Shape 24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48" name="Shape 24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3" name="Shape 253"/>
        <p:cNvGrpSpPr/>
        <p:nvPr/>
      </p:nvGrpSpPr>
      <p:grpSpPr>
        <a:xfrm>
          <a:off x="0" y="0"/>
          <a:ext cx="0" cy="0"/>
          <a:chOff x="0" y="0"/>
          <a:chExt cx="0" cy="0"/>
        </a:xfrm>
      </p:grpSpPr>
      <p:sp>
        <p:nvSpPr>
          <p:cNvPr id="254" name="Shape 254"/>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55" name="Shape 25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9" name="Shape 259"/>
        <p:cNvGrpSpPr/>
        <p:nvPr/>
      </p:nvGrpSpPr>
      <p:grpSpPr>
        <a:xfrm>
          <a:off x="0" y="0"/>
          <a:ext cx="0" cy="0"/>
          <a:chOff x="0" y="0"/>
          <a:chExt cx="0" cy="0"/>
        </a:xfrm>
      </p:grpSpPr>
      <p:sp>
        <p:nvSpPr>
          <p:cNvPr id="260" name="Shape 260"/>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61" name="Shape 26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6" name="Shape 266"/>
        <p:cNvGrpSpPr/>
        <p:nvPr/>
      </p:nvGrpSpPr>
      <p:grpSpPr>
        <a:xfrm>
          <a:off x="0" y="0"/>
          <a:ext cx="0" cy="0"/>
          <a:chOff x="0" y="0"/>
          <a:chExt cx="0" cy="0"/>
        </a:xfrm>
      </p:grpSpPr>
      <p:sp>
        <p:nvSpPr>
          <p:cNvPr id="267" name="Shape 26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68" name="Shape 26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3" name="Shape 273"/>
        <p:cNvGrpSpPr/>
        <p:nvPr/>
      </p:nvGrpSpPr>
      <p:grpSpPr>
        <a:xfrm>
          <a:off x="0" y="0"/>
          <a:ext cx="0" cy="0"/>
          <a:chOff x="0" y="0"/>
          <a:chExt cx="0" cy="0"/>
        </a:xfrm>
      </p:grpSpPr>
      <p:sp>
        <p:nvSpPr>
          <p:cNvPr id="274" name="Shape 274"/>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75" name="Shape 27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9" name="Shape 279"/>
        <p:cNvGrpSpPr/>
        <p:nvPr/>
      </p:nvGrpSpPr>
      <p:grpSpPr>
        <a:xfrm>
          <a:off x="0" y="0"/>
          <a:ext cx="0" cy="0"/>
          <a:chOff x="0" y="0"/>
          <a:chExt cx="0" cy="0"/>
        </a:xfrm>
      </p:grpSpPr>
      <p:sp>
        <p:nvSpPr>
          <p:cNvPr id="280" name="Shape 280"/>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81" name="Shape 28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5" name="Shape 285"/>
        <p:cNvGrpSpPr/>
        <p:nvPr/>
      </p:nvGrpSpPr>
      <p:grpSpPr>
        <a:xfrm>
          <a:off x="0" y="0"/>
          <a:ext cx="0" cy="0"/>
          <a:chOff x="0" y="0"/>
          <a:chExt cx="0" cy="0"/>
        </a:xfrm>
      </p:grpSpPr>
      <p:sp>
        <p:nvSpPr>
          <p:cNvPr id="286" name="Shape 286"/>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87" name="Shape 28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 name="Shape 111"/>
        <p:cNvGrpSpPr/>
        <p:nvPr/>
      </p:nvGrpSpPr>
      <p:grpSpPr>
        <a:xfrm>
          <a:off x="0" y="0"/>
          <a:ext cx="0" cy="0"/>
          <a:chOff x="0" y="0"/>
          <a:chExt cx="0" cy="0"/>
        </a:xfrm>
      </p:grpSpPr>
      <p:sp>
        <p:nvSpPr>
          <p:cNvPr id="112" name="Shape 112"/>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13" name="Shape 11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7" name="Shape 117"/>
        <p:cNvGrpSpPr/>
        <p:nvPr/>
      </p:nvGrpSpPr>
      <p:grpSpPr>
        <a:xfrm>
          <a:off x="0" y="0"/>
          <a:ext cx="0" cy="0"/>
          <a:chOff x="0" y="0"/>
          <a:chExt cx="0" cy="0"/>
        </a:xfrm>
      </p:grpSpPr>
      <p:sp>
        <p:nvSpPr>
          <p:cNvPr id="118" name="Shape 118"/>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19" name="Shape 11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26" name="Shape 12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1" name="Shape 131"/>
        <p:cNvGrpSpPr/>
        <p:nvPr/>
      </p:nvGrpSpPr>
      <p:grpSpPr>
        <a:xfrm>
          <a:off x="0" y="0"/>
          <a:ext cx="0" cy="0"/>
          <a:chOff x="0" y="0"/>
          <a:chExt cx="0" cy="0"/>
        </a:xfrm>
      </p:grpSpPr>
      <p:sp>
        <p:nvSpPr>
          <p:cNvPr id="132" name="Shape 132"/>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33" name="Shape 13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39" name="Shape 13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4" name="Shape 144"/>
        <p:cNvGrpSpPr/>
        <p:nvPr/>
      </p:nvGrpSpPr>
      <p:grpSpPr>
        <a:xfrm>
          <a:off x="0" y="0"/>
          <a:ext cx="0" cy="0"/>
          <a:chOff x="0" y="0"/>
          <a:chExt cx="0" cy="0"/>
        </a:xfrm>
      </p:grpSpPr>
      <p:sp>
        <p:nvSpPr>
          <p:cNvPr id="145" name="Shape 145"/>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46" name="Shape 14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1" name="Shape 151"/>
        <p:cNvGrpSpPr/>
        <p:nvPr/>
      </p:nvGrpSpPr>
      <p:grpSpPr>
        <a:xfrm>
          <a:off x="0" y="0"/>
          <a:ext cx="0" cy="0"/>
          <a:chOff x="0" y="0"/>
          <a:chExt cx="0" cy="0"/>
        </a:xfrm>
      </p:grpSpPr>
      <p:sp>
        <p:nvSpPr>
          <p:cNvPr id="152" name="Shape 152"/>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53" name="Shape 15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gradFill>
          <a:gsLst>
            <a:gs pos="0">
              <a:srgbClr val="439FD7"/>
            </a:gs>
            <a:gs pos="25000">
              <a:srgbClr val="4397CA"/>
            </a:gs>
            <a:gs pos="100000">
              <a:srgbClr val="00466A"/>
            </a:gs>
          </a:gsLst>
          <a:path path="circle">
            <a:fillToRect b="50%" l="50%" r="50%" t="50%"/>
          </a:path>
          <a:tileRect/>
        </a:gradFill>
      </p:bgPr>
    </p:bg>
    <p:spTree>
      <p:nvGrpSpPr>
        <p:cNvPr id="15" name="Shape 15"/>
        <p:cNvGrpSpPr/>
        <p:nvPr/>
      </p:nvGrpSpPr>
      <p:grpSpPr>
        <a:xfrm>
          <a:off x="0" y="0"/>
          <a:ext cx="0" cy="0"/>
          <a:chOff x="0" y="0"/>
          <a:chExt cx="0" cy="0"/>
        </a:xfrm>
      </p:grpSpPr>
      <p:sp>
        <p:nvSpPr>
          <p:cNvPr id="16" name="Shape 16"/>
          <p:cNvSpPr txBox="1"/>
          <p:nvPr>
            <p:ph type="ctrTitle"/>
          </p:nvPr>
        </p:nvSpPr>
        <p:spPr>
          <a:xfrm>
            <a:off x="533400" y="1371600"/>
            <a:ext cx="7851648" cy="1828800"/>
          </a:xfrm>
          <a:prstGeom prst="rect">
            <a:avLst/>
          </a:prstGeom>
          <a:noFill/>
          <a:ln>
            <a:noFill/>
          </a:ln>
        </p:spPr>
        <p:txBody>
          <a:bodyPr anchorCtr="0" anchor="b" bIns="91425" lIns="91425" rIns="91425" tIns="91425"/>
          <a:lstStyle>
            <a:lvl1pPr indent="0" marL="0" marR="0" rtl="0" algn="r">
              <a:spcBef>
                <a:spcPts val="0"/>
              </a:spcBef>
              <a:buClr>
                <a:srgbClr val="4CE0EA"/>
              </a:buClr>
              <a:buFont typeface="Calibri"/>
              <a:buNone/>
              <a:defRPr b="1" baseline="0" i="0" sz="5600" u="none" cap="none" strike="noStrike">
                <a:solidFill>
                  <a:srgbClr val="4CE0EA"/>
                </a:solidFill>
                <a:latin typeface="Calibri"/>
                <a:ea typeface="Calibri"/>
                <a:cs typeface="Calibri"/>
                <a:sym typeface="Calibri"/>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17" name="Shape 17"/>
          <p:cNvSpPr txBox="1"/>
          <p:nvPr>
            <p:ph idx="1" type="subTitle"/>
          </p:nvPr>
        </p:nvSpPr>
        <p:spPr>
          <a:xfrm>
            <a:off x="533400" y="3228535"/>
            <a:ext cx="7854696" cy="1752600"/>
          </a:xfrm>
          <a:prstGeom prst="rect">
            <a:avLst/>
          </a:prstGeom>
          <a:noFill/>
          <a:ln>
            <a:noFill/>
          </a:ln>
        </p:spPr>
        <p:txBody>
          <a:bodyPr anchorCtr="0" anchor="t" bIns="91425" lIns="91425" rIns="91425" tIns="91425"/>
          <a:lstStyle>
            <a:lvl1pPr indent="0" marL="0" marR="45720" rtl="0" algn="r">
              <a:spcBef>
                <a:spcPts val="520"/>
              </a:spcBef>
              <a:buClr>
                <a:schemeClr val="accent3"/>
              </a:buClr>
              <a:buFont typeface="Noto Sans Symbols"/>
              <a:buNone/>
              <a:defRPr b="0" baseline="0" i="0" sz="2600" u="none" cap="none" strike="noStrike">
                <a:solidFill>
                  <a:schemeClr val="lt1"/>
                </a:solidFill>
                <a:latin typeface="Merriweather"/>
                <a:ea typeface="Merriweather"/>
                <a:cs typeface="Merriweather"/>
                <a:sym typeface="Merriweather"/>
              </a:defRPr>
            </a:lvl1pPr>
            <a:lvl2pPr indent="0" marL="457200" marR="0" rtl="0" algn="ctr">
              <a:spcBef>
                <a:spcPts val="480"/>
              </a:spcBef>
              <a:buClr>
                <a:schemeClr val="accent1"/>
              </a:buClr>
              <a:buFont typeface="Noto Sans Symbols"/>
              <a:buNone/>
              <a:defRPr b="0" baseline="0" i="0" sz="2400" u="none" cap="none" strike="noStrike">
                <a:solidFill>
                  <a:schemeClr val="lt1"/>
                </a:solidFill>
                <a:latin typeface="Merriweather"/>
                <a:ea typeface="Merriweather"/>
                <a:cs typeface="Merriweather"/>
                <a:sym typeface="Merriweather"/>
              </a:defRPr>
            </a:lvl2pPr>
            <a:lvl3pPr indent="0" marL="914400" marR="0" rtl="0" algn="ctr">
              <a:spcBef>
                <a:spcPts val="420"/>
              </a:spcBef>
              <a:buClr>
                <a:schemeClr val="accent2"/>
              </a:buClr>
              <a:buFont typeface="Noto Sans Symbols"/>
              <a:buNone/>
              <a:defRPr b="0" baseline="0" i="0" sz="2100" u="none" cap="none" strike="noStrike">
                <a:solidFill>
                  <a:schemeClr val="lt1"/>
                </a:solidFill>
                <a:latin typeface="Merriweather"/>
                <a:ea typeface="Merriweather"/>
                <a:cs typeface="Merriweather"/>
                <a:sym typeface="Merriweather"/>
              </a:defRPr>
            </a:lvl3pPr>
            <a:lvl4pPr indent="0" marL="1371600" marR="0" rtl="0" algn="ctr">
              <a:spcBef>
                <a:spcPts val="400"/>
              </a:spcBef>
              <a:buClr>
                <a:schemeClr val="accent3"/>
              </a:buClr>
              <a:buFont typeface="Noto Sans Symbols"/>
              <a:buNone/>
              <a:defRPr b="0" baseline="0" i="0" sz="2000" u="none" cap="none" strike="noStrike">
                <a:solidFill>
                  <a:schemeClr val="lt1"/>
                </a:solidFill>
                <a:latin typeface="Merriweather"/>
                <a:ea typeface="Merriweather"/>
                <a:cs typeface="Merriweather"/>
                <a:sym typeface="Merriweather"/>
              </a:defRPr>
            </a:lvl4pPr>
            <a:lvl5pPr indent="0" marL="1828800" marR="0" rtl="0" algn="ctr">
              <a:spcBef>
                <a:spcPts val="400"/>
              </a:spcBef>
              <a:buClr>
                <a:schemeClr val="accent4"/>
              </a:buClr>
              <a:buFont typeface="Noto Sans Symbols"/>
              <a:buNone/>
              <a:defRPr b="0" baseline="0" i="0" sz="2000" u="none" cap="none" strike="noStrike">
                <a:solidFill>
                  <a:schemeClr val="lt1"/>
                </a:solidFill>
                <a:latin typeface="Merriweather"/>
                <a:ea typeface="Merriweather"/>
                <a:cs typeface="Merriweather"/>
                <a:sym typeface="Merriweather"/>
              </a:defRPr>
            </a:lvl5pPr>
            <a:lvl6pPr indent="0" marL="2286000" marR="0" rtl="0" algn="ctr">
              <a:spcBef>
                <a:spcPts val="360"/>
              </a:spcBef>
              <a:buClr>
                <a:schemeClr val="accent5"/>
              </a:buClr>
              <a:buFont typeface="Noto Sans Symbols"/>
              <a:buNone/>
              <a:defRPr b="0" baseline="0" i="0" sz="1800" u="none" cap="none" strike="noStrike">
                <a:solidFill>
                  <a:schemeClr val="lt1"/>
                </a:solidFill>
                <a:latin typeface="Merriweather"/>
                <a:ea typeface="Merriweather"/>
                <a:cs typeface="Merriweather"/>
                <a:sym typeface="Merriweather"/>
              </a:defRPr>
            </a:lvl6pPr>
            <a:lvl7pPr indent="0" marL="2743200" marR="0" rtl="0" algn="ctr">
              <a:spcBef>
                <a:spcPts val="320"/>
              </a:spcBef>
              <a:buClr>
                <a:schemeClr val="accent6"/>
              </a:buClr>
              <a:buFont typeface="Noto Sans Symbols"/>
              <a:buNone/>
              <a:defRPr b="0" baseline="0" i="0" sz="1600" u="none" cap="none" strike="noStrike">
                <a:solidFill>
                  <a:schemeClr val="lt1"/>
                </a:solidFill>
                <a:latin typeface="Merriweather"/>
                <a:ea typeface="Merriweather"/>
                <a:cs typeface="Merriweather"/>
                <a:sym typeface="Merriweather"/>
              </a:defRPr>
            </a:lvl7pPr>
            <a:lvl8pPr indent="0" marL="3200400" marR="0" rtl="0" algn="ctr">
              <a:spcBef>
                <a:spcPts val="320"/>
              </a:spcBef>
              <a:buClr>
                <a:schemeClr val="lt2"/>
              </a:buClr>
              <a:buFont typeface="Merriweather"/>
              <a:buNone/>
              <a:defRPr b="0" baseline="0" i="0" sz="1600" u="none" cap="none" strike="noStrike">
                <a:solidFill>
                  <a:schemeClr val="lt1"/>
                </a:solidFill>
                <a:latin typeface="Merriweather"/>
                <a:ea typeface="Merriweather"/>
                <a:cs typeface="Merriweather"/>
                <a:sym typeface="Merriweather"/>
              </a:defRPr>
            </a:lvl8pPr>
            <a:lvl9pPr indent="0" marL="3657600" marR="0" rtl="0" algn="ctr">
              <a:spcBef>
                <a:spcPts val="280"/>
              </a:spcBef>
              <a:buClr>
                <a:schemeClr val="lt2"/>
              </a:buClr>
              <a:buFont typeface="Merriweather"/>
              <a:buNone/>
              <a:defRPr b="0" baseline="0" i="0" sz="1400" u="none" cap="none" strike="noStrike">
                <a:solidFill>
                  <a:schemeClr val="lt1"/>
                </a:solidFill>
                <a:latin typeface="Merriweather"/>
                <a:ea typeface="Merriweather"/>
                <a:cs typeface="Merriweather"/>
                <a:sym typeface="Merriweather"/>
              </a:defRPr>
            </a:lvl9pPr>
          </a:lstStyle>
          <a:p/>
        </p:txBody>
      </p:sp>
      <p:sp>
        <p:nvSpPr>
          <p:cNvPr id="18" name="Shape 18"/>
          <p:cNvSpPr txBox="1"/>
          <p:nvPr>
            <p:ph idx="10" type="dt"/>
          </p:nvPr>
        </p:nvSpPr>
        <p:spPr>
          <a:xfrm>
            <a:off x="457200" y="6356350"/>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D0E9ED"/>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lt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lt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lt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lt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lt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lt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lt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lt1"/>
                </a:solidFill>
                <a:latin typeface="Merriweather"/>
                <a:ea typeface="Merriweather"/>
                <a:cs typeface="Merriweather"/>
                <a:sym typeface="Merriweather"/>
              </a:defRPr>
            </a:lvl9pPr>
          </a:lstStyle>
          <a:p/>
        </p:txBody>
      </p:sp>
      <p:sp>
        <p:nvSpPr>
          <p:cNvPr id="19" name="Shape 19"/>
          <p:cNvSpPr txBox="1"/>
          <p:nvPr>
            <p:ph idx="11" type="ftr"/>
          </p:nvPr>
        </p:nvSpPr>
        <p:spPr>
          <a:xfrm>
            <a:off x="2667000" y="6356350"/>
            <a:ext cx="33527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D0E9ED"/>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lt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lt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lt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lt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lt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lt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lt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lt1"/>
                </a:solidFill>
                <a:latin typeface="Merriweather"/>
                <a:ea typeface="Merriweather"/>
                <a:cs typeface="Merriweather"/>
                <a:sym typeface="Merriweather"/>
              </a:defRPr>
            </a:lvl9pPr>
          </a:lstStyle>
          <a:p/>
        </p:txBody>
      </p:sp>
      <p:sp>
        <p:nvSpPr>
          <p:cNvPr id="20" name="Shape 20"/>
          <p:cNvSpPr txBox="1"/>
          <p:nvPr>
            <p:ph idx="12" type="sldNum"/>
          </p:nvPr>
        </p:nvSpPr>
        <p:spPr>
          <a:xfrm>
            <a:off x="7924800" y="6356350"/>
            <a:ext cx="762000" cy="365125"/>
          </a:xfrm>
          <a:prstGeom prst="rect">
            <a:avLst/>
          </a:prstGeom>
          <a:noFill/>
          <a:ln>
            <a:noFill/>
          </a:ln>
        </p:spPr>
        <p:txBody>
          <a:bodyPr anchorCtr="0" anchor="b" bIns="0" lIns="0" rIns="0" tIns="0">
            <a:noAutofit/>
          </a:bodyPr>
          <a:lstStyle/>
          <a:p>
            <a:pPr indent="0" lvl="0" marL="0" marR="0" rtl="0" algn="r">
              <a:spcBef>
                <a:spcPts val="0"/>
              </a:spcBef>
              <a:buSzPct val="25000"/>
              <a:buNone/>
            </a:pPr>
            <a:fld id="{00000000-1234-1234-1234-123412341234}" type="slidenum">
              <a:rPr b="0" baseline="0" i="0" lang="en-US" sz="1200" u="none" cap="none" strike="noStrike">
                <a:solidFill>
                  <a:srgbClr val="D0E9ED"/>
                </a:solidFill>
                <a:latin typeface="Merriweather"/>
                <a:ea typeface="Merriweather"/>
                <a:cs typeface="Merriweather"/>
                <a:sym typeface="Merriweather"/>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93" name="Shape 93"/>
        <p:cNvGrpSpPr/>
        <p:nvPr/>
      </p:nvGrpSpPr>
      <p:grpSpPr>
        <a:xfrm>
          <a:off x="0" y="0"/>
          <a:ext cx="0" cy="0"/>
          <a:chOff x="0" y="0"/>
          <a:chExt cx="0" cy="0"/>
        </a:xfrm>
      </p:grpSpPr>
      <p:sp>
        <p:nvSpPr>
          <p:cNvPr id="94" name="Shape 94"/>
          <p:cNvSpPr txBox="1"/>
          <p:nvPr>
            <p:ph type="title"/>
          </p:nvPr>
        </p:nvSpPr>
        <p:spPr>
          <a:xfrm>
            <a:off x="457200" y="704087"/>
            <a:ext cx="8229600" cy="1143000"/>
          </a:xfrm>
          <a:prstGeom prst="rect">
            <a:avLst/>
          </a:prstGeom>
          <a:noFill/>
          <a:ln>
            <a:noFill/>
          </a:ln>
        </p:spPr>
        <p:txBody>
          <a:bodyPr anchorCtr="0" anchor="b" bIns="91425" lIns="91425" rIns="91425" tIns="91425"/>
          <a:lstStyle>
            <a:lvl1pPr rtl="0" algn="l">
              <a:spcBef>
                <a:spcPts val="0"/>
              </a:spcBef>
              <a:buClr>
                <a:schemeClr val="dk2"/>
              </a:buClr>
              <a:buFont typeface="Calibri"/>
              <a:buNone/>
              <a:defRPr b="0" sz="5000">
                <a:solidFill>
                  <a:schemeClr val="dk2"/>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95" name="Shape 95"/>
          <p:cNvSpPr txBox="1"/>
          <p:nvPr>
            <p:ph idx="1" type="body"/>
          </p:nvPr>
        </p:nvSpPr>
        <p:spPr>
          <a:xfrm rot="5400000">
            <a:off x="2377439" y="15239"/>
            <a:ext cx="4389119" cy="8229600"/>
          </a:xfrm>
          <a:prstGeom prst="rect">
            <a:avLst/>
          </a:prstGeom>
          <a:noFill/>
          <a:ln>
            <a:noFill/>
          </a:ln>
        </p:spPr>
        <p:txBody>
          <a:bodyPr anchorCtr="0" anchor="t" bIns="91425" lIns="91425" rIns="91425" tIns="91425"/>
          <a:lstStyle>
            <a:lvl1pPr indent="-117475" marL="274320" rtl="0" algn="l">
              <a:spcBef>
                <a:spcPts val="520"/>
              </a:spcBef>
              <a:buClr>
                <a:schemeClr val="accent3"/>
              </a:buClr>
              <a:buFont typeface="Noto Sans Symbols"/>
              <a:buChar char="●"/>
              <a:defRPr sz="2600">
                <a:solidFill>
                  <a:schemeClr val="dk1"/>
                </a:solidFill>
                <a:latin typeface="Merriweather"/>
                <a:ea typeface="Merriweather"/>
                <a:cs typeface="Merriweather"/>
                <a:sym typeface="Merriweather"/>
              </a:defRPr>
            </a:lvl1pPr>
            <a:lvl2pPr indent="-129540" marL="640080" rtl="0" algn="l">
              <a:spcBef>
                <a:spcPts val="480"/>
              </a:spcBef>
              <a:buClr>
                <a:schemeClr val="accent1"/>
              </a:buClr>
              <a:buFont typeface="Noto Sans Symbols"/>
              <a:buChar char="●"/>
              <a:defRPr sz="2400">
                <a:solidFill>
                  <a:schemeClr val="dk1"/>
                </a:solidFill>
                <a:latin typeface="Merriweather"/>
                <a:ea typeface="Merriweather"/>
                <a:cs typeface="Merriweather"/>
                <a:sym typeface="Merriweather"/>
              </a:defRPr>
            </a:lvl2pPr>
            <a:lvl3pPr indent="-160655" marL="914400" rtl="0" algn="l">
              <a:spcBef>
                <a:spcPts val="420"/>
              </a:spcBef>
              <a:buClr>
                <a:schemeClr val="accent2"/>
              </a:buClr>
              <a:buFont typeface="Noto Sans Symbols"/>
              <a:buChar char="●"/>
              <a:defRPr sz="2100">
                <a:solidFill>
                  <a:schemeClr val="dk1"/>
                </a:solidFill>
                <a:latin typeface="Merriweather"/>
                <a:ea typeface="Merriweather"/>
                <a:cs typeface="Merriweather"/>
                <a:sym typeface="Merriweather"/>
              </a:defRPr>
            </a:lvl3pPr>
            <a:lvl4pPr indent="-128269" marL="1188720" rtl="0" algn="l">
              <a:spcBef>
                <a:spcPts val="400"/>
              </a:spcBef>
              <a:buClr>
                <a:schemeClr val="accent3"/>
              </a:buClr>
              <a:buFont typeface="Noto Sans Symbols"/>
              <a:buChar char="●"/>
              <a:defRPr sz="2000">
                <a:solidFill>
                  <a:schemeClr val="dk1"/>
                </a:solidFill>
                <a:latin typeface="Merriweather"/>
                <a:ea typeface="Merriweather"/>
                <a:cs typeface="Merriweather"/>
                <a:sym typeface="Merriweather"/>
              </a:defRPr>
            </a:lvl4pPr>
            <a:lvl5pPr indent="-135889" marL="1463040" rtl="0" algn="l">
              <a:spcBef>
                <a:spcPts val="400"/>
              </a:spcBef>
              <a:buClr>
                <a:schemeClr val="accent4"/>
              </a:buClr>
              <a:buFont typeface="Noto Sans Symbols"/>
              <a:buChar char="●"/>
              <a:defRPr sz="2000">
                <a:solidFill>
                  <a:schemeClr val="dk1"/>
                </a:solidFill>
                <a:latin typeface="Merriweather"/>
                <a:ea typeface="Merriweather"/>
                <a:cs typeface="Merriweather"/>
                <a:sym typeface="Merriweather"/>
              </a:defRPr>
            </a:lvl5pPr>
            <a:lvl6pPr indent="-121920" marL="1737360" rtl="0" algn="l">
              <a:spcBef>
                <a:spcPts val="360"/>
              </a:spcBef>
              <a:buClr>
                <a:schemeClr val="accent5"/>
              </a:buClr>
              <a:buFont typeface="Noto Sans Symbols"/>
              <a:buChar char="●"/>
              <a:defRPr sz="1800">
                <a:solidFill>
                  <a:schemeClr val="dk1"/>
                </a:solidFill>
                <a:latin typeface="Merriweather"/>
                <a:ea typeface="Merriweather"/>
                <a:cs typeface="Merriweather"/>
                <a:sym typeface="Merriweather"/>
              </a:defRPr>
            </a:lvl6pPr>
            <a:lvl7pPr indent="-111760" marL="1920240" rtl="0" algn="l">
              <a:spcBef>
                <a:spcPts val="320"/>
              </a:spcBef>
              <a:buClr>
                <a:schemeClr val="accent6"/>
              </a:buClr>
              <a:buFont typeface="Noto Sans Symbols"/>
              <a:buChar char="●"/>
              <a:defRPr baseline="0" sz="1600">
                <a:solidFill>
                  <a:schemeClr val="dk1"/>
                </a:solidFill>
                <a:latin typeface="Merriweather"/>
                <a:ea typeface="Merriweather"/>
                <a:cs typeface="Merriweather"/>
                <a:sym typeface="Merriweather"/>
              </a:defRPr>
            </a:lvl7pPr>
            <a:lvl8pPr indent="-86360" marL="2194560" rtl="0" algn="l">
              <a:spcBef>
                <a:spcPts val="320"/>
              </a:spcBef>
              <a:buClr>
                <a:schemeClr val="dk2"/>
              </a:buClr>
              <a:buFont typeface="Merriweather"/>
              <a:buChar char="•"/>
              <a:defRPr sz="1600">
                <a:solidFill>
                  <a:schemeClr val="dk1"/>
                </a:solidFill>
                <a:latin typeface="Merriweather"/>
                <a:ea typeface="Merriweather"/>
                <a:cs typeface="Merriweather"/>
                <a:sym typeface="Merriweather"/>
              </a:defRPr>
            </a:lvl8pPr>
            <a:lvl9pPr indent="-93979" marL="2468880" rtl="0" algn="l">
              <a:spcBef>
                <a:spcPts val="280"/>
              </a:spcBef>
              <a:buClr>
                <a:schemeClr val="dk2"/>
              </a:buClr>
              <a:buFont typeface="Merriweather"/>
              <a:buChar char="•"/>
              <a:defRPr baseline="0" sz="1400">
                <a:solidFill>
                  <a:schemeClr val="dk1"/>
                </a:solidFill>
                <a:latin typeface="Merriweather"/>
                <a:ea typeface="Merriweather"/>
                <a:cs typeface="Merriweather"/>
                <a:sym typeface="Merriweather"/>
              </a:defRPr>
            </a:lvl9pPr>
          </a:lstStyle>
          <a:p/>
        </p:txBody>
      </p:sp>
      <p:sp>
        <p:nvSpPr>
          <p:cNvPr id="96" name="Shape 96"/>
          <p:cNvSpPr txBox="1"/>
          <p:nvPr>
            <p:ph idx="10" type="dt"/>
          </p:nvPr>
        </p:nvSpPr>
        <p:spPr>
          <a:xfrm>
            <a:off x="457200" y="6356350"/>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97" name="Shape 97"/>
          <p:cNvSpPr txBox="1"/>
          <p:nvPr>
            <p:ph idx="11" type="ftr"/>
          </p:nvPr>
        </p:nvSpPr>
        <p:spPr>
          <a:xfrm>
            <a:off x="2667000" y="6356350"/>
            <a:ext cx="33527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98" name="Shape 98"/>
          <p:cNvSpPr txBox="1"/>
          <p:nvPr>
            <p:ph idx="12" type="sldNum"/>
          </p:nvPr>
        </p:nvSpPr>
        <p:spPr>
          <a:xfrm>
            <a:off x="7924800" y="6356350"/>
            <a:ext cx="762000" cy="365125"/>
          </a:xfrm>
          <a:prstGeom prst="rect">
            <a:avLst/>
          </a:prstGeom>
          <a:noFill/>
          <a:ln>
            <a:noFill/>
          </a:ln>
        </p:spPr>
        <p:txBody>
          <a:bodyPr anchorCtr="0" anchor="b" bIns="0" lIns="0" rIns="0" tIns="0">
            <a:noAutofit/>
          </a:bodyPr>
          <a:lstStyle/>
          <a:p>
            <a:pPr indent="0" lvl="0" marL="0" marR="0" rtl="0" algn="r">
              <a:spcBef>
                <a:spcPts val="0"/>
              </a:spcBef>
              <a:buSzPct val="25000"/>
              <a:buNone/>
            </a:pPr>
            <a:fld id="{00000000-1234-1234-1234-123412341234}" type="slidenum">
              <a:rPr b="0" baseline="0" i="0" lang="en-US" sz="1200" u="none" cap="none" strike="noStrike">
                <a:solidFill>
                  <a:srgbClr val="035C75"/>
                </a:solidFill>
                <a:latin typeface="Merriweather"/>
                <a:ea typeface="Merriweather"/>
                <a:cs typeface="Merriweather"/>
                <a:sym typeface="Merriweather"/>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99" name="Shape 99"/>
        <p:cNvGrpSpPr/>
        <p:nvPr/>
      </p:nvGrpSpPr>
      <p:grpSpPr>
        <a:xfrm>
          <a:off x="0" y="0"/>
          <a:ext cx="0" cy="0"/>
          <a:chOff x="0" y="0"/>
          <a:chExt cx="0" cy="0"/>
        </a:xfrm>
      </p:grpSpPr>
      <p:sp>
        <p:nvSpPr>
          <p:cNvPr id="100" name="Shape 100"/>
          <p:cNvSpPr txBox="1"/>
          <p:nvPr>
            <p:ph type="title"/>
          </p:nvPr>
        </p:nvSpPr>
        <p:spPr>
          <a:xfrm rot="5400000">
            <a:off x="5052218" y="2491582"/>
            <a:ext cx="5211763" cy="2057400"/>
          </a:xfrm>
          <a:prstGeom prst="rect">
            <a:avLst/>
          </a:prstGeom>
          <a:noFill/>
          <a:ln>
            <a:noFill/>
          </a:ln>
        </p:spPr>
        <p:txBody>
          <a:bodyPr anchorCtr="0" anchor="b" bIns="91425" lIns="91425" rIns="91425" tIns="91425"/>
          <a:lstStyle>
            <a:lvl1pPr rtl="0" algn="l">
              <a:spcBef>
                <a:spcPts val="0"/>
              </a:spcBef>
              <a:buClr>
                <a:schemeClr val="dk2"/>
              </a:buClr>
              <a:buFont typeface="Calibri"/>
              <a:buNone/>
              <a:defRPr b="0" sz="5000">
                <a:solidFill>
                  <a:schemeClr val="dk2"/>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01" name="Shape 101"/>
          <p:cNvSpPr txBox="1"/>
          <p:nvPr>
            <p:ph idx="1" type="body"/>
          </p:nvPr>
        </p:nvSpPr>
        <p:spPr>
          <a:xfrm rot="5400000">
            <a:off x="861218" y="510382"/>
            <a:ext cx="5211763" cy="6019799"/>
          </a:xfrm>
          <a:prstGeom prst="rect">
            <a:avLst/>
          </a:prstGeom>
          <a:noFill/>
          <a:ln>
            <a:noFill/>
          </a:ln>
        </p:spPr>
        <p:txBody>
          <a:bodyPr anchorCtr="0" anchor="t" bIns="91425" lIns="91425" rIns="91425" tIns="91425"/>
          <a:lstStyle>
            <a:lvl1pPr indent="-117475" marL="274320" rtl="0" algn="l">
              <a:spcBef>
                <a:spcPts val="520"/>
              </a:spcBef>
              <a:buClr>
                <a:schemeClr val="accent3"/>
              </a:buClr>
              <a:buFont typeface="Noto Sans Symbols"/>
              <a:buChar char="●"/>
              <a:defRPr sz="2600">
                <a:solidFill>
                  <a:schemeClr val="dk1"/>
                </a:solidFill>
                <a:latin typeface="Merriweather"/>
                <a:ea typeface="Merriweather"/>
                <a:cs typeface="Merriweather"/>
                <a:sym typeface="Merriweather"/>
              </a:defRPr>
            </a:lvl1pPr>
            <a:lvl2pPr indent="-129540" marL="640080" rtl="0" algn="l">
              <a:spcBef>
                <a:spcPts val="480"/>
              </a:spcBef>
              <a:buClr>
                <a:schemeClr val="accent1"/>
              </a:buClr>
              <a:buFont typeface="Noto Sans Symbols"/>
              <a:buChar char="●"/>
              <a:defRPr sz="2400">
                <a:solidFill>
                  <a:schemeClr val="dk1"/>
                </a:solidFill>
                <a:latin typeface="Merriweather"/>
                <a:ea typeface="Merriweather"/>
                <a:cs typeface="Merriweather"/>
                <a:sym typeface="Merriweather"/>
              </a:defRPr>
            </a:lvl2pPr>
            <a:lvl3pPr indent="-160655" marL="914400" rtl="0" algn="l">
              <a:spcBef>
                <a:spcPts val="420"/>
              </a:spcBef>
              <a:buClr>
                <a:schemeClr val="accent2"/>
              </a:buClr>
              <a:buFont typeface="Noto Sans Symbols"/>
              <a:buChar char="●"/>
              <a:defRPr sz="2100">
                <a:solidFill>
                  <a:schemeClr val="dk1"/>
                </a:solidFill>
                <a:latin typeface="Merriweather"/>
                <a:ea typeface="Merriweather"/>
                <a:cs typeface="Merriweather"/>
                <a:sym typeface="Merriweather"/>
              </a:defRPr>
            </a:lvl3pPr>
            <a:lvl4pPr indent="-128269" marL="1188720" rtl="0" algn="l">
              <a:spcBef>
                <a:spcPts val="400"/>
              </a:spcBef>
              <a:buClr>
                <a:schemeClr val="accent3"/>
              </a:buClr>
              <a:buFont typeface="Noto Sans Symbols"/>
              <a:buChar char="●"/>
              <a:defRPr sz="2000">
                <a:solidFill>
                  <a:schemeClr val="dk1"/>
                </a:solidFill>
                <a:latin typeface="Merriweather"/>
                <a:ea typeface="Merriweather"/>
                <a:cs typeface="Merriweather"/>
                <a:sym typeface="Merriweather"/>
              </a:defRPr>
            </a:lvl4pPr>
            <a:lvl5pPr indent="-135889" marL="1463040" rtl="0" algn="l">
              <a:spcBef>
                <a:spcPts val="400"/>
              </a:spcBef>
              <a:buClr>
                <a:schemeClr val="accent4"/>
              </a:buClr>
              <a:buFont typeface="Noto Sans Symbols"/>
              <a:buChar char="●"/>
              <a:defRPr sz="2000">
                <a:solidFill>
                  <a:schemeClr val="dk1"/>
                </a:solidFill>
                <a:latin typeface="Merriweather"/>
                <a:ea typeface="Merriweather"/>
                <a:cs typeface="Merriweather"/>
                <a:sym typeface="Merriweather"/>
              </a:defRPr>
            </a:lvl5pPr>
            <a:lvl6pPr indent="-121920" marL="1737360" rtl="0" algn="l">
              <a:spcBef>
                <a:spcPts val="360"/>
              </a:spcBef>
              <a:buClr>
                <a:schemeClr val="accent5"/>
              </a:buClr>
              <a:buFont typeface="Noto Sans Symbols"/>
              <a:buChar char="●"/>
              <a:defRPr sz="1800">
                <a:solidFill>
                  <a:schemeClr val="dk1"/>
                </a:solidFill>
                <a:latin typeface="Merriweather"/>
                <a:ea typeface="Merriweather"/>
                <a:cs typeface="Merriweather"/>
                <a:sym typeface="Merriweather"/>
              </a:defRPr>
            </a:lvl6pPr>
            <a:lvl7pPr indent="-111760" marL="1920240" rtl="0" algn="l">
              <a:spcBef>
                <a:spcPts val="320"/>
              </a:spcBef>
              <a:buClr>
                <a:schemeClr val="accent6"/>
              </a:buClr>
              <a:buFont typeface="Noto Sans Symbols"/>
              <a:buChar char="●"/>
              <a:defRPr baseline="0" sz="1600">
                <a:solidFill>
                  <a:schemeClr val="dk1"/>
                </a:solidFill>
                <a:latin typeface="Merriweather"/>
                <a:ea typeface="Merriweather"/>
                <a:cs typeface="Merriweather"/>
                <a:sym typeface="Merriweather"/>
              </a:defRPr>
            </a:lvl7pPr>
            <a:lvl8pPr indent="-86360" marL="2194560" rtl="0" algn="l">
              <a:spcBef>
                <a:spcPts val="320"/>
              </a:spcBef>
              <a:buClr>
                <a:schemeClr val="dk2"/>
              </a:buClr>
              <a:buFont typeface="Merriweather"/>
              <a:buChar char="•"/>
              <a:defRPr sz="1600">
                <a:solidFill>
                  <a:schemeClr val="dk1"/>
                </a:solidFill>
                <a:latin typeface="Merriweather"/>
                <a:ea typeface="Merriweather"/>
                <a:cs typeface="Merriweather"/>
                <a:sym typeface="Merriweather"/>
              </a:defRPr>
            </a:lvl8pPr>
            <a:lvl9pPr indent="-93979" marL="2468880" rtl="0" algn="l">
              <a:spcBef>
                <a:spcPts val="280"/>
              </a:spcBef>
              <a:buClr>
                <a:schemeClr val="dk2"/>
              </a:buClr>
              <a:buFont typeface="Merriweather"/>
              <a:buChar char="•"/>
              <a:defRPr baseline="0" sz="1400">
                <a:solidFill>
                  <a:schemeClr val="dk1"/>
                </a:solidFill>
                <a:latin typeface="Merriweather"/>
                <a:ea typeface="Merriweather"/>
                <a:cs typeface="Merriweather"/>
                <a:sym typeface="Merriweather"/>
              </a:defRPr>
            </a:lvl9pPr>
          </a:lstStyle>
          <a:p/>
        </p:txBody>
      </p:sp>
      <p:sp>
        <p:nvSpPr>
          <p:cNvPr id="102" name="Shape 102"/>
          <p:cNvSpPr txBox="1"/>
          <p:nvPr>
            <p:ph idx="10" type="dt"/>
          </p:nvPr>
        </p:nvSpPr>
        <p:spPr>
          <a:xfrm>
            <a:off x="457200" y="6356350"/>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103" name="Shape 103"/>
          <p:cNvSpPr txBox="1"/>
          <p:nvPr>
            <p:ph idx="11" type="ftr"/>
          </p:nvPr>
        </p:nvSpPr>
        <p:spPr>
          <a:xfrm>
            <a:off x="2667000" y="6356350"/>
            <a:ext cx="33527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104" name="Shape 104"/>
          <p:cNvSpPr txBox="1"/>
          <p:nvPr>
            <p:ph idx="12" type="sldNum"/>
          </p:nvPr>
        </p:nvSpPr>
        <p:spPr>
          <a:xfrm>
            <a:off x="7924800" y="6356350"/>
            <a:ext cx="762000" cy="365125"/>
          </a:xfrm>
          <a:prstGeom prst="rect">
            <a:avLst/>
          </a:prstGeom>
          <a:noFill/>
          <a:ln>
            <a:noFill/>
          </a:ln>
        </p:spPr>
        <p:txBody>
          <a:bodyPr anchorCtr="0" anchor="b" bIns="0" lIns="0" rIns="0" tIns="0">
            <a:noAutofit/>
          </a:bodyPr>
          <a:lstStyle/>
          <a:p>
            <a:pPr indent="0" lvl="0" marL="0" marR="0" rtl="0" algn="r">
              <a:spcBef>
                <a:spcPts val="0"/>
              </a:spcBef>
              <a:buSzPct val="25000"/>
              <a:buNone/>
            </a:pPr>
            <a:fld id="{00000000-1234-1234-1234-123412341234}" type="slidenum">
              <a:rPr b="0" baseline="0" i="0" lang="en-US" sz="1200" u="none" cap="none" strike="noStrike">
                <a:solidFill>
                  <a:srgbClr val="035C75"/>
                </a:solidFill>
                <a:latin typeface="Merriweather"/>
                <a:ea typeface="Merriweather"/>
                <a:cs typeface="Merriweather"/>
                <a:sym typeface="Merriweather"/>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38" name="Shape 38"/>
        <p:cNvGrpSpPr/>
        <p:nvPr/>
      </p:nvGrpSpPr>
      <p:grpSpPr>
        <a:xfrm>
          <a:off x="0" y="0"/>
          <a:ext cx="0" cy="0"/>
          <a:chOff x="0" y="0"/>
          <a:chExt cx="0" cy="0"/>
        </a:xfrm>
      </p:grpSpPr>
      <p:sp>
        <p:nvSpPr>
          <p:cNvPr id="39" name="Shape 39"/>
          <p:cNvSpPr txBox="1"/>
          <p:nvPr>
            <p:ph type="title"/>
          </p:nvPr>
        </p:nvSpPr>
        <p:spPr>
          <a:xfrm>
            <a:off x="457200" y="704087"/>
            <a:ext cx="8229600" cy="1143000"/>
          </a:xfrm>
          <a:prstGeom prst="rect">
            <a:avLst/>
          </a:prstGeom>
          <a:noFill/>
          <a:ln>
            <a:noFill/>
          </a:ln>
        </p:spPr>
        <p:txBody>
          <a:bodyPr anchorCtr="0" anchor="b" bIns="91425" lIns="91425" rIns="91425" tIns="91425"/>
          <a:lstStyle>
            <a:lvl1pPr rtl="0" algn="l">
              <a:spcBef>
                <a:spcPts val="0"/>
              </a:spcBef>
              <a:buClr>
                <a:schemeClr val="dk2"/>
              </a:buClr>
              <a:buFont typeface="Calibri"/>
              <a:buNone/>
              <a:defRPr b="0" sz="5000">
                <a:solidFill>
                  <a:schemeClr val="dk2"/>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0" name="Shape 40"/>
          <p:cNvSpPr txBox="1"/>
          <p:nvPr>
            <p:ph idx="1" type="body"/>
          </p:nvPr>
        </p:nvSpPr>
        <p:spPr>
          <a:xfrm>
            <a:off x="457200" y="1935480"/>
            <a:ext cx="8229600" cy="4389119"/>
          </a:xfrm>
          <a:prstGeom prst="rect">
            <a:avLst/>
          </a:prstGeom>
          <a:noFill/>
          <a:ln>
            <a:noFill/>
          </a:ln>
        </p:spPr>
        <p:txBody>
          <a:bodyPr anchorCtr="0" anchor="t" bIns="91425" lIns="91425" rIns="91425" tIns="91425"/>
          <a:lstStyle>
            <a:lvl1pPr indent="-117475" marL="274320" rtl="0" algn="l">
              <a:spcBef>
                <a:spcPts val="520"/>
              </a:spcBef>
              <a:buClr>
                <a:schemeClr val="accent3"/>
              </a:buClr>
              <a:buFont typeface="Noto Sans Symbols"/>
              <a:buChar char="●"/>
              <a:defRPr sz="2600">
                <a:solidFill>
                  <a:schemeClr val="dk1"/>
                </a:solidFill>
                <a:latin typeface="Merriweather"/>
                <a:ea typeface="Merriweather"/>
                <a:cs typeface="Merriweather"/>
                <a:sym typeface="Merriweather"/>
              </a:defRPr>
            </a:lvl1pPr>
            <a:lvl2pPr indent="-129540" marL="640080" rtl="0" algn="l">
              <a:spcBef>
                <a:spcPts val="480"/>
              </a:spcBef>
              <a:buClr>
                <a:schemeClr val="accent1"/>
              </a:buClr>
              <a:buFont typeface="Noto Sans Symbols"/>
              <a:buChar char="●"/>
              <a:defRPr sz="2400">
                <a:solidFill>
                  <a:schemeClr val="dk1"/>
                </a:solidFill>
                <a:latin typeface="Merriweather"/>
                <a:ea typeface="Merriweather"/>
                <a:cs typeface="Merriweather"/>
                <a:sym typeface="Merriweather"/>
              </a:defRPr>
            </a:lvl2pPr>
            <a:lvl3pPr indent="-160655" marL="914400" rtl="0" algn="l">
              <a:spcBef>
                <a:spcPts val="420"/>
              </a:spcBef>
              <a:buClr>
                <a:schemeClr val="accent2"/>
              </a:buClr>
              <a:buFont typeface="Noto Sans Symbols"/>
              <a:buChar char="●"/>
              <a:defRPr sz="2100">
                <a:solidFill>
                  <a:schemeClr val="dk1"/>
                </a:solidFill>
                <a:latin typeface="Merriweather"/>
                <a:ea typeface="Merriweather"/>
                <a:cs typeface="Merriweather"/>
                <a:sym typeface="Merriweather"/>
              </a:defRPr>
            </a:lvl3pPr>
            <a:lvl4pPr indent="-128269" marL="1188720" rtl="0" algn="l">
              <a:spcBef>
                <a:spcPts val="400"/>
              </a:spcBef>
              <a:buClr>
                <a:schemeClr val="accent3"/>
              </a:buClr>
              <a:buFont typeface="Noto Sans Symbols"/>
              <a:buChar char="●"/>
              <a:defRPr sz="2000">
                <a:solidFill>
                  <a:schemeClr val="dk1"/>
                </a:solidFill>
                <a:latin typeface="Merriweather"/>
                <a:ea typeface="Merriweather"/>
                <a:cs typeface="Merriweather"/>
                <a:sym typeface="Merriweather"/>
              </a:defRPr>
            </a:lvl4pPr>
            <a:lvl5pPr indent="-135889" marL="1463040" rtl="0" algn="l">
              <a:spcBef>
                <a:spcPts val="400"/>
              </a:spcBef>
              <a:buClr>
                <a:schemeClr val="accent4"/>
              </a:buClr>
              <a:buFont typeface="Noto Sans Symbols"/>
              <a:buChar char="●"/>
              <a:defRPr sz="2000">
                <a:solidFill>
                  <a:schemeClr val="dk1"/>
                </a:solidFill>
                <a:latin typeface="Merriweather"/>
                <a:ea typeface="Merriweather"/>
                <a:cs typeface="Merriweather"/>
                <a:sym typeface="Merriweather"/>
              </a:defRPr>
            </a:lvl5pPr>
            <a:lvl6pPr indent="-121920" marL="1737360" rtl="0" algn="l">
              <a:spcBef>
                <a:spcPts val="360"/>
              </a:spcBef>
              <a:buClr>
                <a:schemeClr val="accent5"/>
              </a:buClr>
              <a:buFont typeface="Noto Sans Symbols"/>
              <a:buChar char="●"/>
              <a:defRPr sz="1800">
                <a:solidFill>
                  <a:schemeClr val="dk1"/>
                </a:solidFill>
                <a:latin typeface="Merriweather"/>
                <a:ea typeface="Merriweather"/>
                <a:cs typeface="Merriweather"/>
                <a:sym typeface="Merriweather"/>
              </a:defRPr>
            </a:lvl6pPr>
            <a:lvl7pPr indent="-111760" marL="1920240" rtl="0" algn="l">
              <a:spcBef>
                <a:spcPts val="320"/>
              </a:spcBef>
              <a:buClr>
                <a:schemeClr val="accent6"/>
              </a:buClr>
              <a:buFont typeface="Noto Sans Symbols"/>
              <a:buChar char="●"/>
              <a:defRPr baseline="0" sz="1600">
                <a:solidFill>
                  <a:schemeClr val="dk1"/>
                </a:solidFill>
                <a:latin typeface="Merriweather"/>
                <a:ea typeface="Merriweather"/>
                <a:cs typeface="Merriweather"/>
                <a:sym typeface="Merriweather"/>
              </a:defRPr>
            </a:lvl7pPr>
            <a:lvl8pPr indent="-86360" marL="2194560" rtl="0" algn="l">
              <a:spcBef>
                <a:spcPts val="320"/>
              </a:spcBef>
              <a:buClr>
                <a:schemeClr val="dk2"/>
              </a:buClr>
              <a:buFont typeface="Merriweather"/>
              <a:buChar char="•"/>
              <a:defRPr sz="1600">
                <a:solidFill>
                  <a:schemeClr val="dk1"/>
                </a:solidFill>
                <a:latin typeface="Merriweather"/>
                <a:ea typeface="Merriweather"/>
                <a:cs typeface="Merriweather"/>
                <a:sym typeface="Merriweather"/>
              </a:defRPr>
            </a:lvl8pPr>
            <a:lvl9pPr indent="-93979" marL="2468880" rtl="0" algn="l">
              <a:spcBef>
                <a:spcPts val="280"/>
              </a:spcBef>
              <a:buClr>
                <a:schemeClr val="dk2"/>
              </a:buClr>
              <a:buFont typeface="Merriweather"/>
              <a:buChar char="•"/>
              <a:defRPr baseline="0" sz="1400">
                <a:solidFill>
                  <a:schemeClr val="dk1"/>
                </a:solidFill>
                <a:latin typeface="Merriweather"/>
                <a:ea typeface="Merriweather"/>
                <a:cs typeface="Merriweather"/>
                <a:sym typeface="Merriweather"/>
              </a:defRPr>
            </a:lvl9pPr>
          </a:lstStyle>
          <a:p/>
        </p:txBody>
      </p:sp>
      <p:sp>
        <p:nvSpPr>
          <p:cNvPr id="41" name="Shape 41"/>
          <p:cNvSpPr txBox="1"/>
          <p:nvPr>
            <p:ph idx="10" type="dt"/>
          </p:nvPr>
        </p:nvSpPr>
        <p:spPr>
          <a:xfrm>
            <a:off x="457200" y="6356350"/>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42" name="Shape 42"/>
          <p:cNvSpPr txBox="1"/>
          <p:nvPr>
            <p:ph idx="11" type="ftr"/>
          </p:nvPr>
        </p:nvSpPr>
        <p:spPr>
          <a:xfrm>
            <a:off x="2667000" y="6356350"/>
            <a:ext cx="33527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43" name="Shape 43"/>
          <p:cNvSpPr txBox="1"/>
          <p:nvPr>
            <p:ph idx="12" type="sldNum"/>
          </p:nvPr>
        </p:nvSpPr>
        <p:spPr>
          <a:xfrm>
            <a:off x="7924800" y="6356350"/>
            <a:ext cx="762000" cy="365125"/>
          </a:xfrm>
          <a:prstGeom prst="rect">
            <a:avLst/>
          </a:prstGeom>
          <a:noFill/>
          <a:ln>
            <a:noFill/>
          </a:ln>
        </p:spPr>
        <p:txBody>
          <a:bodyPr anchorCtr="0" anchor="b" bIns="0" lIns="0" rIns="0" tIns="0">
            <a:noAutofit/>
          </a:bodyPr>
          <a:lstStyle/>
          <a:p>
            <a:pPr indent="0" lvl="0" marL="0" marR="0" rtl="0" algn="r">
              <a:spcBef>
                <a:spcPts val="0"/>
              </a:spcBef>
              <a:buSzPct val="25000"/>
              <a:buNone/>
            </a:pPr>
            <a:fld id="{00000000-1234-1234-1234-123412341234}" type="slidenum">
              <a:rPr b="0" baseline="0" i="0" lang="en-US" sz="1200" u="none" cap="none" strike="noStrike">
                <a:solidFill>
                  <a:srgbClr val="035C75"/>
                </a:solidFill>
                <a:latin typeface="Merriweather"/>
                <a:ea typeface="Merriweather"/>
                <a:cs typeface="Merriweather"/>
                <a:sym typeface="Merriweather"/>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44" name="Shape 44"/>
        <p:cNvGrpSpPr/>
        <p:nvPr/>
      </p:nvGrpSpPr>
      <p:grpSpPr>
        <a:xfrm>
          <a:off x="0" y="0"/>
          <a:ext cx="0" cy="0"/>
          <a:chOff x="0" y="0"/>
          <a:chExt cx="0" cy="0"/>
        </a:xfrm>
      </p:grpSpPr>
      <p:sp>
        <p:nvSpPr>
          <p:cNvPr id="45" name="Shape 45"/>
          <p:cNvSpPr txBox="1"/>
          <p:nvPr>
            <p:ph type="title"/>
          </p:nvPr>
        </p:nvSpPr>
        <p:spPr>
          <a:xfrm>
            <a:off x="457200" y="704087"/>
            <a:ext cx="8229600" cy="1143000"/>
          </a:xfrm>
          <a:prstGeom prst="rect">
            <a:avLst/>
          </a:prstGeom>
          <a:noFill/>
          <a:ln>
            <a:noFill/>
          </a:ln>
        </p:spPr>
        <p:txBody>
          <a:bodyPr anchorCtr="0" anchor="b" bIns="91425" lIns="91425" rIns="91425" tIns="91425"/>
          <a:lstStyle>
            <a:lvl1pPr rtl="0" algn="l">
              <a:spcBef>
                <a:spcPts val="0"/>
              </a:spcBef>
              <a:buClr>
                <a:schemeClr val="dk2"/>
              </a:buClr>
              <a:buFont typeface="Calibri"/>
              <a:buNone/>
              <a:defRPr b="0" sz="5000">
                <a:solidFill>
                  <a:schemeClr val="dk2"/>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6" name="Shape 46"/>
          <p:cNvSpPr txBox="1"/>
          <p:nvPr>
            <p:ph idx="1" type="body"/>
          </p:nvPr>
        </p:nvSpPr>
        <p:spPr>
          <a:xfrm>
            <a:off x="457200" y="1920084"/>
            <a:ext cx="4038599" cy="4434839"/>
          </a:xfrm>
          <a:prstGeom prst="rect">
            <a:avLst/>
          </a:prstGeom>
          <a:noFill/>
          <a:ln>
            <a:noFill/>
          </a:ln>
        </p:spPr>
        <p:txBody>
          <a:bodyPr anchorCtr="0" anchor="t" bIns="91425" lIns="91425" rIns="91425" tIns="91425"/>
          <a:lstStyle>
            <a:lvl1pPr rtl="0">
              <a:spcBef>
                <a:spcPts val="0"/>
              </a:spcBef>
              <a:defRPr sz="26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solidFill>
                  <a:schemeClr val="dk1"/>
                </a:solidFill>
                <a:latin typeface="Merriweather"/>
                <a:ea typeface="Merriweather"/>
                <a:cs typeface="Merriweather"/>
                <a:sym typeface="Merriweather"/>
              </a:defRPr>
            </a:lvl6pPr>
            <a:lvl7pPr rtl="0">
              <a:spcBef>
                <a:spcPts val="0"/>
              </a:spcBef>
              <a:defRPr baseline="0" sz="1600">
                <a:solidFill>
                  <a:schemeClr val="dk1"/>
                </a:solidFill>
                <a:latin typeface="Merriweather"/>
                <a:ea typeface="Merriweather"/>
                <a:cs typeface="Merriweather"/>
                <a:sym typeface="Merriweather"/>
              </a:defRPr>
            </a:lvl7pPr>
            <a:lvl8pPr rtl="0">
              <a:spcBef>
                <a:spcPts val="0"/>
              </a:spcBef>
              <a:defRPr sz="1600">
                <a:solidFill>
                  <a:schemeClr val="dk1"/>
                </a:solidFill>
                <a:latin typeface="Merriweather"/>
                <a:ea typeface="Merriweather"/>
                <a:cs typeface="Merriweather"/>
                <a:sym typeface="Merriweather"/>
              </a:defRPr>
            </a:lvl8pPr>
            <a:lvl9pPr rtl="0">
              <a:spcBef>
                <a:spcPts val="0"/>
              </a:spcBef>
              <a:defRPr baseline="0" sz="1400">
                <a:solidFill>
                  <a:schemeClr val="dk1"/>
                </a:solidFill>
                <a:latin typeface="Merriweather"/>
                <a:ea typeface="Merriweather"/>
                <a:cs typeface="Merriweather"/>
                <a:sym typeface="Merriweather"/>
              </a:defRPr>
            </a:lvl9pPr>
          </a:lstStyle>
          <a:p/>
        </p:txBody>
      </p:sp>
      <p:sp>
        <p:nvSpPr>
          <p:cNvPr id="47" name="Shape 47"/>
          <p:cNvSpPr txBox="1"/>
          <p:nvPr>
            <p:ph idx="2" type="body"/>
          </p:nvPr>
        </p:nvSpPr>
        <p:spPr>
          <a:xfrm>
            <a:off x="4648200" y="1920084"/>
            <a:ext cx="4038599" cy="4434839"/>
          </a:xfrm>
          <a:prstGeom prst="rect">
            <a:avLst/>
          </a:prstGeom>
          <a:noFill/>
          <a:ln>
            <a:noFill/>
          </a:ln>
        </p:spPr>
        <p:txBody>
          <a:bodyPr anchorCtr="0" anchor="t" bIns="91425" lIns="91425" rIns="91425" tIns="91425"/>
          <a:lstStyle>
            <a:lvl1pPr rtl="0">
              <a:spcBef>
                <a:spcPts val="0"/>
              </a:spcBef>
              <a:defRPr sz="26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solidFill>
                  <a:schemeClr val="dk1"/>
                </a:solidFill>
                <a:latin typeface="Merriweather"/>
                <a:ea typeface="Merriweather"/>
                <a:cs typeface="Merriweather"/>
                <a:sym typeface="Merriweather"/>
              </a:defRPr>
            </a:lvl6pPr>
            <a:lvl7pPr rtl="0">
              <a:spcBef>
                <a:spcPts val="0"/>
              </a:spcBef>
              <a:defRPr baseline="0" sz="1600">
                <a:solidFill>
                  <a:schemeClr val="dk1"/>
                </a:solidFill>
                <a:latin typeface="Merriweather"/>
                <a:ea typeface="Merriweather"/>
                <a:cs typeface="Merriweather"/>
                <a:sym typeface="Merriweather"/>
              </a:defRPr>
            </a:lvl7pPr>
            <a:lvl8pPr rtl="0">
              <a:spcBef>
                <a:spcPts val="0"/>
              </a:spcBef>
              <a:defRPr sz="1600">
                <a:solidFill>
                  <a:schemeClr val="dk1"/>
                </a:solidFill>
                <a:latin typeface="Merriweather"/>
                <a:ea typeface="Merriweather"/>
                <a:cs typeface="Merriweather"/>
                <a:sym typeface="Merriweather"/>
              </a:defRPr>
            </a:lvl8pPr>
            <a:lvl9pPr rtl="0">
              <a:spcBef>
                <a:spcPts val="0"/>
              </a:spcBef>
              <a:defRPr baseline="0" sz="1400">
                <a:solidFill>
                  <a:schemeClr val="dk1"/>
                </a:solidFill>
                <a:latin typeface="Merriweather"/>
                <a:ea typeface="Merriweather"/>
                <a:cs typeface="Merriweather"/>
                <a:sym typeface="Merriweather"/>
              </a:defRPr>
            </a:lvl9pPr>
          </a:lstStyle>
          <a:p/>
        </p:txBody>
      </p:sp>
      <p:sp>
        <p:nvSpPr>
          <p:cNvPr id="48" name="Shape 48"/>
          <p:cNvSpPr txBox="1"/>
          <p:nvPr>
            <p:ph idx="10" type="dt"/>
          </p:nvPr>
        </p:nvSpPr>
        <p:spPr>
          <a:xfrm>
            <a:off x="457200" y="6356350"/>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49" name="Shape 49"/>
          <p:cNvSpPr txBox="1"/>
          <p:nvPr>
            <p:ph idx="11" type="ftr"/>
          </p:nvPr>
        </p:nvSpPr>
        <p:spPr>
          <a:xfrm>
            <a:off x="2667000" y="6356350"/>
            <a:ext cx="33527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50" name="Shape 50"/>
          <p:cNvSpPr txBox="1"/>
          <p:nvPr>
            <p:ph idx="12" type="sldNum"/>
          </p:nvPr>
        </p:nvSpPr>
        <p:spPr>
          <a:xfrm>
            <a:off x="7924800" y="6356350"/>
            <a:ext cx="762000" cy="365125"/>
          </a:xfrm>
          <a:prstGeom prst="rect">
            <a:avLst/>
          </a:prstGeom>
          <a:noFill/>
          <a:ln>
            <a:noFill/>
          </a:ln>
        </p:spPr>
        <p:txBody>
          <a:bodyPr anchorCtr="0" anchor="b" bIns="0" lIns="0" rIns="0" tIns="0">
            <a:noAutofit/>
          </a:bodyPr>
          <a:lstStyle/>
          <a:p>
            <a:pPr indent="0" lvl="0" marL="0" marR="0" rtl="0" algn="r">
              <a:spcBef>
                <a:spcPts val="0"/>
              </a:spcBef>
              <a:buSzPct val="25000"/>
              <a:buNone/>
            </a:pPr>
            <a:fld id="{00000000-1234-1234-1234-123412341234}" type="slidenum">
              <a:rPr b="0" baseline="0" i="0" lang="en-US" sz="1200" u="none" cap="none" strike="noStrike">
                <a:solidFill>
                  <a:srgbClr val="035C75"/>
                </a:solidFill>
                <a:latin typeface="Merriweather"/>
                <a:ea typeface="Merriweather"/>
                <a:cs typeface="Merriweather"/>
                <a:sym typeface="Merriweather"/>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gradFill>
          <a:gsLst>
            <a:gs pos="0">
              <a:srgbClr val="439FD7"/>
            </a:gs>
            <a:gs pos="25000">
              <a:srgbClr val="4397CA"/>
            </a:gs>
            <a:gs pos="100000">
              <a:srgbClr val="00466A"/>
            </a:gs>
          </a:gsLst>
          <a:path path="circle">
            <a:fillToRect b="50%" l="50%" r="50%" t="50%"/>
          </a:path>
          <a:tileRect/>
        </a:gradFill>
      </p:bgPr>
    </p:bg>
    <p:spTree>
      <p:nvGrpSpPr>
        <p:cNvPr id="51" name="Shape 51"/>
        <p:cNvGrpSpPr/>
        <p:nvPr/>
      </p:nvGrpSpPr>
      <p:grpSpPr>
        <a:xfrm>
          <a:off x="0" y="0"/>
          <a:ext cx="0" cy="0"/>
          <a:chOff x="0" y="0"/>
          <a:chExt cx="0" cy="0"/>
        </a:xfrm>
      </p:grpSpPr>
      <p:sp>
        <p:nvSpPr>
          <p:cNvPr id="52" name="Shape 52"/>
          <p:cNvSpPr txBox="1"/>
          <p:nvPr>
            <p:ph type="title"/>
          </p:nvPr>
        </p:nvSpPr>
        <p:spPr>
          <a:xfrm>
            <a:off x="530352" y="1316736"/>
            <a:ext cx="7772400" cy="1362455"/>
          </a:xfrm>
          <a:prstGeom prst="rect">
            <a:avLst/>
          </a:prstGeom>
          <a:noFill/>
          <a:ln>
            <a:noFill/>
          </a:ln>
        </p:spPr>
        <p:txBody>
          <a:bodyPr anchorCtr="0" anchor="b" bIns="91425" lIns="91425" rIns="91425" tIns="91425"/>
          <a:lstStyle>
            <a:lvl1pPr rtl="0" algn="l">
              <a:spcBef>
                <a:spcPts val="0"/>
              </a:spcBef>
              <a:buClr>
                <a:srgbClr val="4AE3AC"/>
              </a:buClr>
              <a:buFont typeface="Calibri"/>
              <a:buNone/>
              <a:defRPr b="1" baseline="0" sz="5600" cap="none">
                <a:solidFill>
                  <a:srgbClr val="4AE3AC"/>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3" name="Shape 53"/>
          <p:cNvSpPr txBox="1"/>
          <p:nvPr>
            <p:ph idx="1" type="body"/>
          </p:nvPr>
        </p:nvSpPr>
        <p:spPr>
          <a:xfrm>
            <a:off x="530352" y="2704664"/>
            <a:ext cx="7772400" cy="1509711"/>
          </a:xfrm>
          <a:prstGeom prst="rect">
            <a:avLst/>
          </a:prstGeom>
          <a:noFill/>
          <a:ln>
            <a:noFill/>
          </a:ln>
        </p:spPr>
        <p:txBody>
          <a:bodyPr anchorCtr="0" anchor="t" bIns="91425" lIns="91425" rIns="91425" tIns="91425"/>
          <a:lstStyle>
            <a:lvl1pPr indent="0" marL="0" rtl="0">
              <a:spcBef>
                <a:spcPts val="0"/>
              </a:spcBef>
              <a:buClr>
                <a:schemeClr val="lt1"/>
              </a:buClr>
              <a:buFont typeface="Merriweather"/>
              <a:buNone/>
              <a:defRPr sz="2200">
                <a:solidFill>
                  <a:schemeClr val="lt1"/>
                </a:solidFill>
              </a:defRPr>
            </a:lvl1pPr>
            <a:lvl2pPr rtl="0">
              <a:spcBef>
                <a:spcPts val="0"/>
              </a:spcBef>
              <a:buClr>
                <a:schemeClr val="lt1"/>
              </a:buClr>
              <a:buFont typeface="Merriweather"/>
              <a:buNone/>
              <a:defRPr sz="1800">
                <a:solidFill>
                  <a:schemeClr val="lt1"/>
                </a:solidFill>
              </a:defRPr>
            </a:lvl2pPr>
            <a:lvl3pPr rtl="0">
              <a:spcBef>
                <a:spcPts val="0"/>
              </a:spcBef>
              <a:buClr>
                <a:schemeClr val="lt1"/>
              </a:buClr>
              <a:buFont typeface="Merriweather"/>
              <a:buNone/>
              <a:defRPr sz="1600">
                <a:solidFill>
                  <a:schemeClr val="lt1"/>
                </a:solidFill>
              </a:defRPr>
            </a:lvl3pPr>
            <a:lvl4pPr rtl="0">
              <a:spcBef>
                <a:spcPts val="0"/>
              </a:spcBef>
              <a:buClr>
                <a:schemeClr val="lt1"/>
              </a:buClr>
              <a:buFont typeface="Merriweather"/>
              <a:buNone/>
              <a:defRPr sz="1400">
                <a:solidFill>
                  <a:schemeClr val="lt1"/>
                </a:solidFill>
              </a:defRPr>
            </a:lvl4pPr>
            <a:lvl5pPr rtl="0">
              <a:spcBef>
                <a:spcPts val="0"/>
              </a:spcBef>
              <a:buClr>
                <a:schemeClr val="lt1"/>
              </a:buClr>
              <a:buFont typeface="Merriweather"/>
              <a:buNone/>
              <a:defRPr sz="1400">
                <a:solidFill>
                  <a:schemeClr val="lt1"/>
                </a:solidFill>
              </a:defRPr>
            </a:lvl5pPr>
            <a:lvl6pPr rtl="0">
              <a:spcBef>
                <a:spcPts val="0"/>
              </a:spcBef>
              <a:defRPr sz="1800">
                <a:solidFill>
                  <a:schemeClr val="lt1"/>
                </a:solidFill>
                <a:latin typeface="Merriweather"/>
                <a:ea typeface="Merriweather"/>
                <a:cs typeface="Merriweather"/>
                <a:sym typeface="Merriweather"/>
              </a:defRPr>
            </a:lvl6pPr>
            <a:lvl7pPr rtl="0">
              <a:spcBef>
                <a:spcPts val="0"/>
              </a:spcBef>
              <a:defRPr baseline="0" sz="1600">
                <a:solidFill>
                  <a:schemeClr val="lt1"/>
                </a:solidFill>
                <a:latin typeface="Merriweather"/>
                <a:ea typeface="Merriweather"/>
                <a:cs typeface="Merriweather"/>
                <a:sym typeface="Merriweather"/>
              </a:defRPr>
            </a:lvl7pPr>
            <a:lvl8pPr rtl="0">
              <a:spcBef>
                <a:spcPts val="0"/>
              </a:spcBef>
              <a:defRPr sz="1600">
                <a:solidFill>
                  <a:schemeClr val="lt1"/>
                </a:solidFill>
                <a:latin typeface="Merriweather"/>
                <a:ea typeface="Merriweather"/>
                <a:cs typeface="Merriweather"/>
                <a:sym typeface="Merriweather"/>
              </a:defRPr>
            </a:lvl8pPr>
            <a:lvl9pPr rtl="0">
              <a:spcBef>
                <a:spcPts val="0"/>
              </a:spcBef>
              <a:defRPr baseline="0" sz="1400">
                <a:solidFill>
                  <a:schemeClr val="lt1"/>
                </a:solidFill>
                <a:latin typeface="Merriweather"/>
                <a:ea typeface="Merriweather"/>
                <a:cs typeface="Merriweather"/>
                <a:sym typeface="Merriweather"/>
              </a:defRPr>
            </a:lvl9pPr>
          </a:lstStyle>
          <a:p/>
        </p:txBody>
      </p:sp>
      <p:sp>
        <p:nvSpPr>
          <p:cNvPr id="54" name="Shape 54"/>
          <p:cNvSpPr txBox="1"/>
          <p:nvPr>
            <p:ph idx="10" type="dt"/>
          </p:nvPr>
        </p:nvSpPr>
        <p:spPr>
          <a:xfrm>
            <a:off x="457200" y="6356350"/>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D0E9ED"/>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lt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lt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lt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lt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lt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lt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lt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lt1"/>
                </a:solidFill>
                <a:latin typeface="Merriweather"/>
                <a:ea typeface="Merriweather"/>
                <a:cs typeface="Merriweather"/>
                <a:sym typeface="Merriweather"/>
              </a:defRPr>
            </a:lvl9pPr>
          </a:lstStyle>
          <a:p/>
        </p:txBody>
      </p:sp>
      <p:sp>
        <p:nvSpPr>
          <p:cNvPr id="55" name="Shape 55"/>
          <p:cNvSpPr txBox="1"/>
          <p:nvPr>
            <p:ph idx="11" type="ftr"/>
          </p:nvPr>
        </p:nvSpPr>
        <p:spPr>
          <a:xfrm>
            <a:off x="2667000" y="6356350"/>
            <a:ext cx="33527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D0E9ED"/>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lt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lt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lt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lt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lt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lt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lt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lt1"/>
                </a:solidFill>
                <a:latin typeface="Merriweather"/>
                <a:ea typeface="Merriweather"/>
                <a:cs typeface="Merriweather"/>
                <a:sym typeface="Merriweather"/>
              </a:defRPr>
            </a:lvl9pPr>
          </a:lstStyle>
          <a:p/>
        </p:txBody>
      </p:sp>
      <p:sp>
        <p:nvSpPr>
          <p:cNvPr id="56" name="Shape 56"/>
          <p:cNvSpPr txBox="1"/>
          <p:nvPr>
            <p:ph idx="12" type="sldNum"/>
          </p:nvPr>
        </p:nvSpPr>
        <p:spPr>
          <a:xfrm>
            <a:off x="7924800" y="6356350"/>
            <a:ext cx="762000" cy="365125"/>
          </a:xfrm>
          <a:prstGeom prst="rect">
            <a:avLst/>
          </a:prstGeom>
          <a:noFill/>
          <a:ln>
            <a:noFill/>
          </a:ln>
        </p:spPr>
        <p:txBody>
          <a:bodyPr anchorCtr="0" anchor="b" bIns="0" lIns="0" rIns="0" tIns="0">
            <a:noAutofit/>
          </a:bodyPr>
          <a:lstStyle/>
          <a:p>
            <a:pPr indent="0" lvl="0" marL="0" marR="0" rtl="0" algn="r">
              <a:spcBef>
                <a:spcPts val="0"/>
              </a:spcBef>
              <a:buSzPct val="25000"/>
              <a:buNone/>
            </a:pPr>
            <a:fld id="{00000000-1234-1234-1234-123412341234}" type="slidenum">
              <a:rPr b="0" baseline="0" i="0" lang="en-US" sz="1200" u="none" cap="none" strike="noStrike">
                <a:solidFill>
                  <a:srgbClr val="D0E9ED"/>
                </a:solidFill>
                <a:latin typeface="Merriweather"/>
                <a:ea typeface="Merriweather"/>
                <a:cs typeface="Merriweather"/>
                <a:sym typeface="Merriweather"/>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57" name="Shape 57"/>
        <p:cNvGrpSpPr/>
        <p:nvPr/>
      </p:nvGrpSpPr>
      <p:grpSpPr>
        <a:xfrm>
          <a:off x="0" y="0"/>
          <a:ext cx="0" cy="0"/>
          <a:chOff x="0" y="0"/>
          <a:chExt cx="0" cy="0"/>
        </a:xfrm>
      </p:grpSpPr>
      <p:sp>
        <p:nvSpPr>
          <p:cNvPr id="58" name="Shape 58"/>
          <p:cNvSpPr txBox="1"/>
          <p:nvPr>
            <p:ph type="title"/>
          </p:nvPr>
        </p:nvSpPr>
        <p:spPr>
          <a:xfrm>
            <a:off x="457200" y="704087"/>
            <a:ext cx="8229600" cy="1143000"/>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9" name="Shape 59"/>
          <p:cNvSpPr txBox="1"/>
          <p:nvPr>
            <p:ph idx="1" type="body"/>
          </p:nvPr>
        </p:nvSpPr>
        <p:spPr>
          <a:xfrm>
            <a:off x="457200" y="1855248"/>
            <a:ext cx="4040187" cy="659352"/>
          </a:xfrm>
          <a:prstGeom prst="rect">
            <a:avLst/>
          </a:prstGeom>
          <a:noFill/>
          <a:ln>
            <a:noFill/>
          </a:ln>
        </p:spPr>
        <p:txBody>
          <a:bodyPr anchorCtr="0" anchor="ctr" bIns="91425" lIns="91425" rIns="91425" tIns="91425"/>
          <a:lstStyle>
            <a:lvl1pPr indent="0" marL="0" rtl="0">
              <a:spcBef>
                <a:spcPts val="0"/>
              </a:spcBef>
              <a:buClr>
                <a:schemeClr val="dk2"/>
              </a:buClr>
              <a:buFont typeface="Merriweather"/>
              <a:buNone/>
              <a:defRPr b="1" baseline="0" sz="2400" cap="none">
                <a:solidFill>
                  <a:schemeClr val="dk2"/>
                </a:solidFill>
              </a:defRPr>
            </a:lvl1pPr>
            <a:lvl2pPr rtl="0">
              <a:spcBef>
                <a:spcPts val="0"/>
              </a:spcBef>
              <a:buFont typeface="Merriweather"/>
              <a:buNone/>
              <a:defRPr b="1" sz="2000"/>
            </a:lvl2pPr>
            <a:lvl3pPr rtl="0">
              <a:spcBef>
                <a:spcPts val="0"/>
              </a:spcBef>
              <a:buFont typeface="Merriweather"/>
              <a:buNone/>
              <a:defRPr b="1" sz="1800"/>
            </a:lvl3pPr>
            <a:lvl4pPr rtl="0">
              <a:spcBef>
                <a:spcPts val="0"/>
              </a:spcBef>
              <a:buFont typeface="Merriweather"/>
              <a:buNone/>
              <a:defRPr b="1" sz="1600"/>
            </a:lvl4pPr>
            <a:lvl5pPr rtl="0">
              <a:spcBef>
                <a:spcPts val="0"/>
              </a:spcBef>
              <a:buFont typeface="Merriweather"/>
              <a:buNone/>
              <a:defRPr b="1" sz="1600"/>
            </a:lvl5pPr>
            <a:lvl6pPr rtl="0">
              <a:spcBef>
                <a:spcPts val="0"/>
              </a:spcBef>
              <a:defRPr sz="1800">
                <a:solidFill>
                  <a:schemeClr val="dk1"/>
                </a:solidFill>
                <a:latin typeface="Merriweather"/>
                <a:ea typeface="Merriweather"/>
                <a:cs typeface="Merriweather"/>
                <a:sym typeface="Merriweather"/>
              </a:defRPr>
            </a:lvl6pPr>
            <a:lvl7pPr rtl="0">
              <a:spcBef>
                <a:spcPts val="0"/>
              </a:spcBef>
              <a:defRPr baseline="0" sz="1600">
                <a:solidFill>
                  <a:schemeClr val="dk1"/>
                </a:solidFill>
                <a:latin typeface="Merriweather"/>
                <a:ea typeface="Merriweather"/>
                <a:cs typeface="Merriweather"/>
                <a:sym typeface="Merriweather"/>
              </a:defRPr>
            </a:lvl7pPr>
            <a:lvl8pPr rtl="0">
              <a:spcBef>
                <a:spcPts val="0"/>
              </a:spcBef>
              <a:defRPr sz="1600">
                <a:solidFill>
                  <a:schemeClr val="dk1"/>
                </a:solidFill>
                <a:latin typeface="Merriweather"/>
                <a:ea typeface="Merriweather"/>
                <a:cs typeface="Merriweather"/>
                <a:sym typeface="Merriweather"/>
              </a:defRPr>
            </a:lvl8pPr>
            <a:lvl9pPr rtl="0">
              <a:spcBef>
                <a:spcPts val="0"/>
              </a:spcBef>
              <a:defRPr baseline="0" sz="1400">
                <a:solidFill>
                  <a:schemeClr val="dk1"/>
                </a:solidFill>
                <a:latin typeface="Merriweather"/>
                <a:ea typeface="Merriweather"/>
                <a:cs typeface="Merriweather"/>
                <a:sym typeface="Merriweather"/>
              </a:defRPr>
            </a:lvl9pPr>
          </a:lstStyle>
          <a:p/>
        </p:txBody>
      </p:sp>
      <p:sp>
        <p:nvSpPr>
          <p:cNvPr id="60" name="Shape 60"/>
          <p:cNvSpPr txBox="1"/>
          <p:nvPr>
            <p:ph idx="2" type="body"/>
          </p:nvPr>
        </p:nvSpPr>
        <p:spPr>
          <a:xfrm>
            <a:off x="4645025" y="1859757"/>
            <a:ext cx="4041774" cy="654843"/>
          </a:xfrm>
          <a:prstGeom prst="rect">
            <a:avLst/>
          </a:prstGeom>
          <a:noFill/>
          <a:ln>
            <a:noFill/>
          </a:ln>
        </p:spPr>
        <p:txBody>
          <a:bodyPr anchorCtr="0" anchor="ctr" bIns="91425" lIns="91425" rIns="91425" tIns="91425"/>
          <a:lstStyle>
            <a:lvl1pPr indent="0" marL="0" rtl="0">
              <a:spcBef>
                <a:spcPts val="0"/>
              </a:spcBef>
              <a:buClr>
                <a:schemeClr val="dk2"/>
              </a:buClr>
              <a:buFont typeface="Merriweather"/>
              <a:buNone/>
              <a:defRPr b="1" baseline="0" sz="2400" cap="none">
                <a:solidFill>
                  <a:schemeClr val="dk2"/>
                </a:solidFill>
              </a:defRPr>
            </a:lvl1pPr>
            <a:lvl2pPr rtl="0">
              <a:spcBef>
                <a:spcPts val="0"/>
              </a:spcBef>
              <a:buFont typeface="Merriweather"/>
              <a:buNone/>
              <a:defRPr b="1" sz="2000"/>
            </a:lvl2pPr>
            <a:lvl3pPr rtl="0">
              <a:spcBef>
                <a:spcPts val="0"/>
              </a:spcBef>
              <a:buFont typeface="Merriweather"/>
              <a:buNone/>
              <a:defRPr b="1" sz="1800"/>
            </a:lvl3pPr>
            <a:lvl4pPr rtl="0">
              <a:spcBef>
                <a:spcPts val="0"/>
              </a:spcBef>
              <a:buFont typeface="Merriweather"/>
              <a:buNone/>
              <a:defRPr b="1" sz="1600"/>
            </a:lvl4pPr>
            <a:lvl5pPr rtl="0">
              <a:spcBef>
                <a:spcPts val="0"/>
              </a:spcBef>
              <a:buFont typeface="Merriweather"/>
              <a:buNone/>
              <a:defRPr b="1" sz="1600"/>
            </a:lvl5pPr>
            <a:lvl6pPr rtl="0">
              <a:spcBef>
                <a:spcPts val="0"/>
              </a:spcBef>
              <a:defRPr sz="1800">
                <a:solidFill>
                  <a:schemeClr val="dk1"/>
                </a:solidFill>
                <a:latin typeface="Merriweather"/>
                <a:ea typeface="Merriweather"/>
                <a:cs typeface="Merriweather"/>
                <a:sym typeface="Merriweather"/>
              </a:defRPr>
            </a:lvl6pPr>
            <a:lvl7pPr rtl="0">
              <a:spcBef>
                <a:spcPts val="0"/>
              </a:spcBef>
              <a:defRPr baseline="0" sz="1600">
                <a:solidFill>
                  <a:schemeClr val="dk1"/>
                </a:solidFill>
                <a:latin typeface="Merriweather"/>
                <a:ea typeface="Merriweather"/>
                <a:cs typeface="Merriweather"/>
                <a:sym typeface="Merriweather"/>
              </a:defRPr>
            </a:lvl7pPr>
            <a:lvl8pPr rtl="0">
              <a:spcBef>
                <a:spcPts val="0"/>
              </a:spcBef>
              <a:defRPr sz="1600">
                <a:solidFill>
                  <a:schemeClr val="dk1"/>
                </a:solidFill>
                <a:latin typeface="Merriweather"/>
                <a:ea typeface="Merriweather"/>
                <a:cs typeface="Merriweather"/>
                <a:sym typeface="Merriweather"/>
              </a:defRPr>
            </a:lvl8pPr>
            <a:lvl9pPr rtl="0">
              <a:spcBef>
                <a:spcPts val="0"/>
              </a:spcBef>
              <a:defRPr baseline="0" sz="1400">
                <a:solidFill>
                  <a:schemeClr val="dk1"/>
                </a:solidFill>
                <a:latin typeface="Merriweather"/>
                <a:ea typeface="Merriweather"/>
                <a:cs typeface="Merriweather"/>
                <a:sym typeface="Merriweather"/>
              </a:defRPr>
            </a:lvl9pPr>
          </a:lstStyle>
          <a:p/>
        </p:txBody>
      </p:sp>
      <p:sp>
        <p:nvSpPr>
          <p:cNvPr id="61" name="Shape 61"/>
          <p:cNvSpPr txBox="1"/>
          <p:nvPr>
            <p:ph idx="3" type="body"/>
          </p:nvPr>
        </p:nvSpPr>
        <p:spPr>
          <a:xfrm>
            <a:off x="457200" y="2514600"/>
            <a:ext cx="4040187" cy="3845720"/>
          </a:xfrm>
          <a:prstGeom prst="rect">
            <a:avLst/>
          </a:prstGeom>
          <a:noFill/>
          <a:ln>
            <a:noFill/>
          </a:ln>
        </p:spPr>
        <p:txBody>
          <a:bodyPr anchorCtr="0" anchor="t" bIns="91425" lIns="91425" rIns="91425" tIns="91425"/>
          <a:lstStyle>
            <a:lvl1pPr rtl="0">
              <a:spcBef>
                <a:spcPts val="0"/>
              </a:spcBef>
              <a:defRPr sz="22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800">
                <a:solidFill>
                  <a:schemeClr val="dk1"/>
                </a:solidFill>
                <a:latin typeface="Merriweather"/>
                <a:ea typeface="Merriweather"/>
                <a:cs typeface="Merriweather"/>
                <a:sym typeface="Merriweather"/>
              </a:defRPr>
            </a:lvl6pPr>
            <a:lvl7pPr rtl="0">
              <a:spcBef>
                <a:spcPts val="0"/>
              </a:spcBef>
              <a:defRPr baseline="0" sz="1600">
                <a:solidFill>
                  <a:schemeClr val="dk1"/>
                </a:solidFill>
                <a:latin typeface="Merriweather"/>
                <a:ea typeface="Merriweather"/>
                <a:cs typeface="Merriweather"/>
                <a:sym typeface="Merriweather"/>
              </a:defRPr>
            </a:lvl7pPr>
            <a:lvl8pPr rtl="0">
              <a:spcBef>
                <a:spcPts val="0"/>
              </a:spcBef>
              <a:defRPr sz="1600">
                <a:solidFill>
                  <a:schemeClr val="dk1"/>
                </a:solidFill>
                <a:latin typeface="Merriweather"/>
                <a:ea typeface="Merriweather"/>
                <a:cs typeface="Merriweather"/>
                <a:sym typeface="Merriweather"/>
              </a:defRPr>
            </a:lvl8pPr>
            <a:lvl9pPr rtl="0">
              <a:spcBef>
                <a:spcPts val="0"/>
              </a:spcBef>
              <a:defRPr baseline="0" sz="1400">
                <a:solidFill>
                  <a:schemeClr val="dk1"/>
                </a:solidFill>
                <a:latin typeface="Merriweather"/>
                <a:ea typeface="Merriweather"/>
                <a:cs typeface="Merriweather"/>
                <a:sym typeface="Merriweather"/>
              </a:defRPr>
            </a:lvl9pPr>
          </a:lstStyle>
          <a:p/>
        </p:txBody>
      </p:sp>
      <p:sp>
        <p:nvSpPr>
          <p:cNvPr id="62" name="Shape 62"/>
          <p:cNvSpPr txBox="1"/>
          <p:nvPr>
            <p:ph idx="4" type="body"/>
          </p:nvPr>
        </p:nvSpPr>
        <p:spPr>
          <a:xfrm>
            <a:off x="4645025" y="2514600"/>
            <a:ext cx="4041774" cy="3845720"/>
          </a:xfrm>
          <a:prstGeom prst="rect">
            <a:avLst/>
          </a:prstGeom>
          <a:noFill/>
          <a:ln>
            <a:noFill/>
          </a:ln>
        </p:spPr>
        <p:txBody>
          <a:bodyPr anchorCtr="0" anchor="t" bIns="91425" lIns="91425" rIns="91425" tIns="91425"/>
          <a:lstStyle>
            <a:lvl1pPr rtl="0">
              <a:spcBef>
                <a:spcPts val="0"/>
              </a:spcBef>
              <a:defRPr sz="22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800">
                <a:solidFill>
                  <a:schemeClr val="dk1"/>
                </a:solidFill>
                <a:latin typeface="Merriweather"/>
                <a:ea typeface="Merriweather"/>
                <a:cs typeface="Merriweather"/>
                <a:sym typeface="Merriweather"/>
              </a:defRPr>
            </a:lvl6pPr>
            <a:lvl7pPr rtl="0">
              <a:spcBef>
                <a:spcPts val="0"/>
              </a:spcBef>
              <a:defRPr baseline="0" sz="1600">
                <a:solidFill>
                  <a:schemeClr val="dk1"/>
                </a:solidFill>
                <a:latin typeface="Merriweather"/>
                <a:ea typeface="Merriweather"/>
                <a:cs typeface="Merriweather"/>
                <a:sym typeface="Merriweather"/>
              </a:defRPr>
            </a:lvl7pPr>
            <a:lvl8pPr rtl="0">
              <a:spcBef>
                <a:spcPts val="0"/>
              </a:spcBef>
              <a:defRPr sz="1600">
                <a:solidFill>
                  <a:schemeClr val="dk1"/>
                </a:solidFill>
                <a:latin typeface="Merriweather"/>
                <a:ea typeface="Merriweather"/>
                <a:cs typeface="Merriweather"/>
                <a:sym typeface="Merriweather"/>
              </a:defRPr>
            </a:lvl8pPr>
            <a:lvl9pPr rtl="0">
              <a:spcBef>
                <a:spcPts val="0"/>
              </a:spcBef>
              <a:defRPr baseline="0" sz="1400">
                <a:solidFill>
                  <a:schemeClr val="dk1"/>
                </a:solidFill>
                <a:latin typeface="Merriweather"/>
                <a:ea typeface="Merriweather"/>
                <a:cs typeface="Merriweather"/>
                <a:sym typeface="Merriweather"/>
              </a:defRPr>
            </a:lvl9pPr>
          </a:lstStyle>
          <a:p/>
        </p:txBody>
      </p:sp>
      <p:sp>
        <p:nvSpPr>
          <p:cNvPr id="63" name="Shape 63"/>
          <p:cNvSpPr txBox="1"/>
          <p:nvPr>
            <p:ph idx="10" type="dt"/>
          </p:nvPr>
        </p:nvSpPr>
        <p:spPr>
          <a:xfrm>
            <a:off x="457200" y="6356350"/>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64" name="Shape 64"/>
          <p:cNvSpPr txBox="1"/>
          <p:nvPr>
            <p:ph idx="11" type="ftr"/>
          </p:nvPr>
        </p:nvSpPr>
        <p:spPr>
          <a:xfrm>
            <a:off x="2667000" y="6356350"/>
            <a:ext cx="33527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65" name="Shape 65"/>
          <p:cNvSpPr txBox="1"/>
          <p:nvPr>
            <p:ph idx="12" type="sldNum"/>
          </p:nvPr>
        </p:nvSpPr>
        <p:spPr>
          <a:xfrm>
            <a:off x="7924800" y="6356350"/>
            <a:ext cx="762000" cy="365125"/>
          </a:xfrm>
          <a:prstGeom prst="rect">
            <a:avLst/>
          </a:prstGeom>
          <a:noFill/>
          <a:ln>
            <a:noFill/>
          </a:ln>
        </p:spPr>
        <p:txBody>
          <a:bodyPr anchorCtr="0" anchor="b" bIns="0" lIns="0" rIns="0" tIns="0">
            <a:noAutofit/>
          </a:bodyPr>
          <a:lstStyle/>
          <a:p>
            <a:pPr indent="0" lvl="0" marL="0" marR="0" rtl="0" algn="r">
              <a:spcBef>
                <a:spcPts val="0"/>
              </a:spcBef>
              <a:buSzPct val="25000"/>
              <a:buNone/>
            </a:pPr>
            <a:fld id="{00000000-1234-1234-1234-123412341234}" type="slidenum">
              <a:rPr b="0" baseline="0" i="0" lang="en-US" sz="1200" u="none" cap="none" strike="noStrike">
                <a:solidFill>
                  <a:srgbClr val="035C75"/>
                </a:solidFill>
                <a:latin typeface="Merriweather"/>
                <a:ea typeface="Merriweather"/>
                <a:cs typeface="Merriweather"/>
                <a:sym typeface="Merriweather"/>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66" name="Shape 66"/>
        <p:cNvGrpSpPr/>
        <p:nvPr/>
      </p:nvGrpSpPr>
      <p:grpSpPr>
        <a:xfrm>
          <a:off x="0" y="0"/>
          <a:ext cx="0" cy="0"/>
          <a:chOff x="0" y="0"/>
          <a:chExt cx="0" cy="0"/>
        </a:xfrm>
      </p:grpSpPr>
      <p:sp>
        <p:nvSpPr>
          <p:cNvPr id="67" name="Shape 67"/>
          <p:cNvSpPr txBox="1"/>
          <p:nvPr>
            <p:ph type="title"/>
          </p:nvPr>
        </p:nvSpPr>
        <p:spPr>
          <a:xfrm>
            <a:off x="457200" y="704087"/>
            <a:ext cx="8305799" cy="1143000"/>
          </a:xfrm>
          <a:prstGeom prst="rect">
            <a:avLst/>
          </a:prstGeom>
          <a:noFill/>
          <a:ln>
            <a:noFill/>
          </a:ln>
        </p:spPr>
        <p:txBody>
          <a:bodyPr anchorCtr="0" anchor="b" bIns="91425" lIns="91425" rIns="91425" tIns="91425"/>
          <a:lstStyle>
            <a:lvl1pPr rtl="0" algn="l">
              <a:spcBef>
                <a:spcPts val="0"/>
              </a:spcBef>
              <a:buClr>
                <a:schemeClr val="dk2"/>
              </a:buClr>
              <a:buFont typeface="Calibri"/>
              <a:buNone/>
              <a:defRPr b="0" sz="5000">
                <a:solidFill>
                  <a:schemeClr val="dk2"/>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8" name="Shape 68"/>
          <p:cNvSpPr txBox="1"/>
          <p:nvPr>
            <p:ph idx="10" type="dt"/>
          </p:nvPr>
        </p:nvSpPr>
        <p:spPr>
          <a:xfrm>
            <a:off x="457200" y="6356350"/>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69" name="Shape 69"/>
          <p:cNvSpPr txBox="1"/>
          <p:nvPr>
            <p:ph idx="11" type="ftr"/>
          </p:nvPr>
        </p:nvSpPr>
        <p:spPr>
          <a:xfrm>
            <a:off x="2667000" y="6356350"/>
            <a:ext cx="33527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70" name="Shape 70"/>
          <p:cNvSpPr txBox="1"/>
          <p:nvPr>
            <p:ph idx="12" type="sldNum"/>
          </p:nvPr>
        </p:nvSpPr>
        <p:spPr>
          <a:xfrm>
            <a:off x="7924800" y="6356350"/>
            <a:ext cx="762000" cy="365125"/>
          </a:xfrm>
          <a:prstGeom prst="rect">
            <a:avLst/>
          </a:prstGeom>
          <a:noFill/>
          <a:ln>
            <a:noFill/>
          </a:ln>
        </p:spPr>
        <p:txBody>
          <a:bodyPr anchorCtr="0" anchor="b" bIns="0" lIns="0" rIns="0" tIns="0">
            <a:noAutofit/>
          </a:bodyPr>
          <a:lstStyle/>
          <a:p>
            <a:pPr indent="0" lvl="0" marL="0" marR="0" rtl="0" algn="r">
              <a:spcBef>
                <a:spcPts val="0"/>
              </a:spcBef>
              <a:buSzPct val="25000"/>
              <a:buNone/>
            </a:pPr>
            <a:fld id="{00000000-1234-1234-1234-123412341234}" type="slidenum">
              <a:rPr b="0" baseline="0" i="0" lang="en-US" sz="1200" u="none" cap="none" strike="noStrike">
                <a:solidFill>
                  <a:srgbClr val="035C75"/>
                </a:solidFill>
                <a:latin typeface="Merriweather"/>
                <a:ea typeface="Merriweather"/>
                <a:cs typeface="Merriweather"/>
                <a:sym typeface="Merriweather"/>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71" name="Shape 71"/>
        <p:cNvGrpSpPr/>
        <p:nvPr/>
      </p:nvGrpSpPr>
      <p:grpSpPr>
        <a:xfrm>
          <a:off x="0" y="0"/>
          <a:ext cx="0" cy="0"/>
          <a:chOff x="0" y="0"/>
          <a:chExt cx="0" cy="0"/>
        </a:xfrm>
      </p:grpSpPr>
      <p:sp>
        <p:nvSpPr>
          <p:cNvPr id="72" name="Shape 72"/>
          <p:cNvSpPr txBox="1"/>
          <p:nvPr>
            <p:ph idx="10" type="dt"/>
          </p:nvPr>
        </p:nvSpPr>
        <p:spPr>
          <a:xfrm>
            <a:off x="457200" y="6356350"/>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73" name="Shape 73"/>
          <p:cNvSpPr txBox="1"/>
          <p:nvPr>
            <p:ph idx="11" type="ftr"/>
          </p:nvPr>
        </p:nvSpPr>
        <p:spPr>
          <a:xfrm>
            <a:off x="2667000" y="6356350"/>
            <a:ext cx="33527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74" name="Shape 74"/>
          <p:cNvSpPr txBox="1"/>
          <p:nvPr>
            <p:ph idx="12" type="sldNum"/>
          </p:nvPr>
        </p:nvSpPr>
        <p:spPr>
          <a:xfrm>
            <a:off x="7924800" y="6356350"/>
            <a:ext cx="762000" cy="365125"/>
          </a:xfrm>
          <a:prstGeom prst="rect">
            <a:avLst/>
          </a:prstGeom>
          <a:noFill/>
          <a:ln>
            <a:noFill/>
          </a:ln>
        </p:spPr>
        <p:txBody>
          <a:bodyPr anchorCtr="0" anchor="b" bIns="0" lIns="0" rIns="0" tIns="0">
            <a:noAutofit/>
          </a:bodyPr>
          <a:lstStyle/>
          <a:p>
            <a:pPr indent="0" lvl="0" marL="0" marR="0" rtl="0" algn="r">
              <a:spcBef>
                <a:spcPts val="0"/>
              </a:spcBef>
              <a:buSzPct val="25000"/>
              <a:buNone/>
            </a:pPr>
            <a:fld id="{00000000-1234-1234-1234-123412341234}" type="slidenum">
              <a:rPr b="0" baseline="0" i="0" lang="en-US" sz="1200" u="none" cap="none" strike="noStrike">
                <a:solidFill>
                  <a:srgbClr val="035C75"/>
                </a:solidFill>
                <a:latin typeface="Merriweather"/>
                <a:ea typeface="Merriweather"/>
                <a:cs typeface="Merriweather"/>
                <a:sym typeface="Merriweather"/>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75" name="Shape 75"/>
        <p:cNvGrpSpPr/>
        <p:nvPr/>
      </p:nvGrpSpPr>
      <p:grpSpPr>
        <a:xfrm>
          <a:off x="0" y="0"/>
          <a:ext cx="0" cy="0"/>
          <a:chOff x="0" y="0"/>
          <a:chExt cx="0" cy="0"/>
        </a:xfrm>
      </p:grpSpPr>
      <p:sp>
        <p:nvSpPr>
          <p:cNvPr id="76" name="Shape 76"/>
          <p:cNvSpPr txBox="1"/>
          <p:nvPr>
            <p:ph type="title"/>
          </p:nvPr>
        </p:nvSpPr>
        <p:spPr>
          <a:xfrm>
            <a:off x="685800" y="514352"/>
            <a:ext cx="2743199" cy="1162049"/>
          </a:xfrm>
          <a:prstGeom prst="rect">
            <a:avLst/>
          </a:prstGeom>
          <a:noFill/>
          <a:ln>
            <a:noFill/>
          </a:ln>
        </p:spPr>
        <p:txBody>
          <a:bodyPr anchorCtr="0" anchor="b" bIns="91425" lIns="91425" rIns="91425" tIns="91425"/>
          <a:lstStyle>
            <a:lvl1pPr rtl="0" algn="l">
              <a:spcBef>
                <a:spcPts val="0"/>
              </a:spcBef>
              <a:buClr>
                <a:schemeClr val="dk2"/>
              </a:buClr>
              <a:buFont typeface="Calibri"/>
              <a:buNone/>
              <a:defRPr b="0" sz="2600">
                <a:solidFill>
                  <a:schemeClr val="dk2"/>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77" name="Shape 77"/>
          <p:cNvSpPr txBox="1"/>
          <p:nvPr>
            <p:ph idx="1" type="body"/>
          </p:nvPr>
        </p:nvSpPr>
        <p:spPr>
          <a:xfrm>
            <a:off x="685800" y="1676400"/>
            <a:ext cx="2743199" cy="4572000"/>
          </a:xfrm>
          <a:prstGeom prst="rect">
            <a:avLst/>
          </a:prstGeom>
          <a:noFill/>
          <a:ln>
            <a:noFill/>
          </a:ln>
        </p:spPr>
        <p:txBody>
          <a:bodyPr anchorCtr="0" anchor="t" bIns="91425" lIns="91425" rIns="91425" tIns="91425"/>
          <a:lstStyle>
            <a:lvl1pPr indent="0" marL="0" rtl="0" algn="l">
              <a:spcBef>
                <a:spcPts val="0"/>
              </a:spcBef>
              <a:buFont typeface="Merriweather"/>
              <a:buNone/>
              <a:defRPr sz="1400"/>
            </a:lvl1pPr>
            <a:lvl2pPr indent="0" rtl="0" algn="l">
              <a:spcBef>
                <a:spcPts val="0"/>
              </a:spcBef>
              <a:buFont typeface="Merriweather"/>
              <a:buNone/>
              <a:defRPr sz="1200"/>
            </a:lvl2pPr>
            <a:lvl3pPr indent="0" rtl="0" algn="l">
              <a:spcBef>
                <a:spcPts val="0"/>
              </a:spcBef>
              <a:buFont typeface="Merriweather"/>
              <a:buNone/>
              <a:defRPr sz="1000"/>
            </a:lvl3pPr>
            <a:lvl4pPr indent="0" rtl="0" algn="l">
              <a:spcBef>
                <a:spcPts val="0"/>
              </a:spcBef>
              <a:buFont typeface="Merriweather"/>
              <a:buNone/>
              <a:defRPr sz="900"/>
            </a:lvl4pPr>
            <a:lvl5pPr indent="0" rtl="0" algn="l">
              <a:spcBef>
                <a:spcPts val="0"/>
              </a:spcBef>
              <a:buFont typeface="Merriweather"/>
              <a:buNone/>
              <a:defRPr sz="900"/>
            </a:lvl5pPr>
            <a:lvl6pPr rtl="0">
              <a:spcBef>
                <a:spcPts val="0"/>
              </a:spcBef>
              <a:defRPr sz="1800">
                <a:solidFill>
                  <a:schemeClr val="dk1"/>
                </a:solidFill>
                <a:latin typeface="Merriweather"/>
                <a:ea typeface="Merriweather"/>
                <a:cs typeface="Merriweather"/>
                <a:sym typeface="Merriweather"/>
              </a:defRPr>
            </a:lvl6pPr>
            <a:lvl7pPr rtl="0">
              <a:spcBef>
                <a:spcPts val="0"/>
              </a:spcBef>
              <a:defRPr baseline="0" sz="1600">
                <a:solidFill>
                  <a:schemeClr val="dk1"/>
                </a:solidFill>
                <a:latin typeface="Merriweather"/>
                <a:ea typeface="Merriweather"/>
                <a:cs typeface="Merriweather"/>
                <a:sym typeface="Merriweather"/>
              </a:defRPr>
            </a:lvl7pPr>
            <a:lvl8pPr rtl="0">
              <a:spcBef>
                <a:spcPts val="0"/>
              </a:spcBef>
              <a:defRPr sz="1600">
                <a:solidFill>
                  <a:schemeClr val="dk1"/>
                </a:solidFill>
                <a:latin typeface="Merriweather"/>
                <a:ea typeface="Merriweather"/>
                <a:cs typeface="Merriweather"/>
                <a:sym typeface="Merriweather"/>
              </a:defRPr>
            </a:lvl8pPr>
            <a:lvl9pPr rtl="0">
              <a:spcBef>
                <a:spcPts val="0"/>
              </a:spcBef>
              <a:defRPr baseline="0" sz="1400">
                <a:solidFill>
                  <a:schemeClr val="dk1"/>
                </a:solidFill>
                <a:latin typeface="Merriweather"/>
                <a:ea typeface="Merriweather"/>
                <a:cs typeface="Merriweather"/>
                <a:sym typeface="Merriweather"/>
              </a:defRPr>
            </a:lvl9pPr>
          </a:lstStyle>
          <a:p/>
        </p:txBody>
      </p:sp>
      <p:sp>
        <p:nvSpPr>
          <p:cNvPr id="78" name="Shape 78"/>
          <p:cNvSpPr txBox="1"/>
          <p:nvPr>
            <p:ph idx="2" type="body"/>
          </p:nvPr>
        </p:nvSpPr>
        <p:spPr>
          <a:xfrm>
            <a:off x="3575050" y="1676400"/>
            <a:ext cx="5111750" cy="4572000"/>
          </a:xfrm>
          <a:prstGeom prst="rect">
            <a:avLst/>
          </a:prstGeom>
          <a:noFill/>
          <a:ln>
            <a:noFill/>
          </a:ln>
        </p:spPr>
        <p:txBody>
          <a:bodyPr anchorCtr="0" anchor="t" bIns="91425" lIns="91425" rIns="91425" tIns="91425"/>
          <a:lstStyle>
            <a:lvl1pPr rtl="0">
              <a:spcBef>
                <a:spcPts val="0"/>
              </a:spcBef>
              <a:defRPr sz="2800"/>
            </a:lvl1pPr>
            <a:lvl2pPr rtl="0">
              <a:spcBef>
                <a:spcPts val="0"/>
              </a:spcBef>
              <a:defRPr sz="2600"/>
            </a:lvl2pPr>
            <a:lvl3pPr rtl="0">
              <a:spcBef>
                <a:spcPts val="0"/>
              </a:spcBef>
              <a:defRPr sz="2400"/>
            </a:lvl3pPr>
            <a:lvl4pPr rtl="0">
              <a:spcBef>
                <a:spcPts val="0"/>
              </a:spcBef>
              <a:defRPr sz="2000"/>
            </a:lvl4pPr>
            <a:lvl5pPr rtl="0">
              <a:spcBef>
                <a:spcPts val="0"/>
              </a:spcBef>
              <a:defRPr sz="1800"/>
            </a:lvl5pPr>
            <a:lvl6pPr rtl="0">
              <a:spcBef>
                <a:spcPts val="0"/>
              </a:spcBef>
              <a:defRPr sz="1800">
                <a:solidFill>
                  <a:schemeClr val="dk1"/>
                </a:solidFill>
                <a:latin typeface="Merriweather"/>
                <a:ea typeface="Merriweather"/>
                <a:cs typeface="Merriweather"/>
                <a:sym typeface="Merriweather"/>
              </a:defRPr>
            </a:lvl6pPr>
            <a:lvl7pPr rtl="0">
              <a:spcBef>
                <a:spcPts val="0"/>
              </a:spcBef>
              <a:defRPr baseline="0" sz="1600">
                <a:solidFill>
                  <a:schemeClr val="dk1"/>
                </a:solidFill>
                <a:latin typeface="Merriweather"/>
                <a:ea typeface="Merriweather"/>
                <a:cs typeface="Merriweather"/>
                <a:sym typeface="Merriweather"/>
              </a:defRPr>
            </a:lvl7pPr>
            <a:lvl8pPr rtl="0">
              <a:spcBef>
                <a:spcPts val="0"/>
              </a:spcBef>
              <a:defRPr sz="1600">
                <a:solidFill>
                  <a:schemeClr val="dk1"/>
                </a:solidFill>
                <a:latin typeface="Merriweather"/>
                <a:ea typeface="Merriweather"/>
                <a:cs typeface="Merriweather"/>
                <a:sym typeface="Merriweather"/>
              </a:defRPr>
            </a:lvl8pPr>
            <a:lvl9pPr rtl="0">
              <a:spcBef>
                <a:spcPts val="0"/>
              </a:spcBef>
              <a:defRPr baseline="0" sz="1400">
                <a:solidFill>
                  <a:schemeClr val="dk1"/>
                </a:solidFill>
                <a:latin typeface="Merriweather"/>
                <a:ea typeface="Merriweather"/>
                <a:cs typeface="Merriweather"/>
                <a:sym typeface="Merriweather"/>
              </a:defRPr>
            </a:lvl9pPr>
          </a:lstStyle>
          <a:p/>
        </p:txBody>
      </p:sp>
      <p:sp>
        <p:nvSpPr>
          <p:cNvPr id="79" name="Shape 79"/>
          <p:cNvSpPr txBox="1"/>
          <p:nvPr>
            <p:ph idx="10" type="dt"/>
          </p:nvPr>
        </p:nvSpPr>
        <p:spPr>
          <a:xfrm>
            <a:off x="457200" y="6356350"/>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80" name="Shape 80"/>
          <p:cNvSpPr txBox="1"/>
          <p:nvPr>
            <p:ph idx="11" type="ftr"/>
          </p:nvPr>
        </p:nvSpPr>
        <p:spPr>
          <a:xfrm>
            <a:off x="2667000" y="6356350"/>
            <a:ext cx="33527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81" name="Shape 81"/>
          <p:cNvSpPr txBox="1"/>
          <p:nvPr>
            <p:ph idx="12" type="sldNum"/>
          </p:nvPr>
        </p:nvSpPr>
        <p:spPr>
          <a:xfrm>
            <a:off x="7924800" y="6356350"/>
            <a:ext cx="762000" cy="365125"/>
          </a:xfrm>
          <a:prstGeom prst="rect">
            <a:avLst/>
          </a:prstGeom>
          <a:noFill/>
          <a:ln>
            <a:noFill/>
          </a:ln>
        </p:spPr>
        <p:txBody>
          <a:bodyPr anchorCtr="0" anchor="b" bIns="0" lIns="0" rIns="0" tIns="0">
            <a:noAutofit/>
          </a:bodyPr>
          <a:lstStyle/>
          <a:p>
            <a:pPr indent="0" lvl="0" marL="0" marR="0" rtl="0" algn="r">
              <a:spcBef>
                <a:spcPts val="0"/>
              </a:spcBef>
              <a:buSzPct val="25000"/>
              <a:buNone/>
            </a:pPr>
            <a:fld id="{00000000-1234-1234-1234-123412341234}" type="slidenum">
              <a:rPr b="0" baseline="0" i="0" lang="en-US" sz="1200" u="none" cap="none" strike="noStrike">
                <a:solidFill>
                  <a:srgbClr val="035C75"/>
                </a:solidFill>
                <a:latin typeface="Merriweather"/>
                <a:ea typeface="Merriweather"/>
                <a:cs typeface="Merriweather"/>
                <a:sym typeface="Merriweather"/>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82" name="Shape 82"/>
        <p:cNvGrpSpPr/>
        <p:nvPr/>
      </p:nvGrpSpPr>
      <p:grpSpPr>
        <a:xfrm>
          <a:off x="0" y="0"/>
          <a:ext cx="0" cy="0"/>
          <a:chOff x="0" y="0"/>
          <a:chExt cx="0" cy="0"/>
        </a:xfrm>
      </p:grpSpPr>
      <p:sp>
        <p:nvSpPr>
          <p:cNvPr id="83" name="Shape 83"/>
          <p:cNvSpPr/>
          <p:nvPr/>
        </p:nvSpPr>
        <p:spPr>
          <a:xfrm flipH="1" rot="-10380000">
            <a:off x="3165753" y="1108076"/>
            <a:ext cx="5257800" cy="4114799"/>
          </a:xfrm>
          <a:prstGeom prst="snipRoundRect">
            <a:avLst>
              <a:gd fmla="val 0" name="adj1"/>
              <a:gd fmla="val 3646" name="adj2"/>
            </a:avLst>
          </a:prstGeom>
          <a:solidFill>
            <a:srgbClr val="FFFFFF"/>
          </a:solidFill>
          <a:ln cap="rnd" cmpd="sng" w="9525">
            <a:solidFill>
              <a:srgbClr val="C0C0C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baseline="0" i="0" sz="1800" u="none" cap="none" strike="noStrike">
              <a:solidFill>
                <a:schemeClr val="lt1"/>
              </a:solidFill>
              <a:latin typeface="Merriweather"/>
              <a:ea typeface="Merriweather"/>
              <a:cs typeface="Merriweather"/>
              <a:sym typeface="Merriweather"/>
            </a:endParaRPr>
          </a:p>
        </p:txBody>
      </p:sp>
      <p:sp>
        <p:nvSpPr>
          <p:cNvPr id="84" name="Shape 84"/>
          <p:cNvSpPr/>
          <p:nvPr/>
        </p:nvSpPr>
        <p:spPr>
          <a:xfrm flipH="1" rot="-10380000">
            <a:off x="8004134" y="5359769"/>
            <a:ext cx="155447" cy="155447"/>
          </a:xfrm>
          <a:prstGeom prst="rtTriangle">
            <a:avLst/>
          </a:prstGeom>
          <a:solidFill>
            <a:srgbClr val="FFFFFF"/>
          </a:solidFill>
          <a:ln cap="flat" cmpd="sng" w="12700">
            <a:solidFill>
              <a:srgbClr val="FFFFFF"/>
            </a:solidFill>
            <a:prstDash val="solid"/>
            <a:bevel/>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baseline="0" i="0" sz="1800" u="none" cap="none" strike="noStrike">
              <a:solidFill>
                <a:schemeClr val="lt1"/>
              </a:solidFill>
              <a:latin typeface="Merriweather"/>
              <a:ea typeface="Merriweather"/>
              <a:cs typeface="Merriweather"/>
              <a:sym typeface="Merriweather"/>
            </a:endParaRPr>
          </a:p>
        </p:txBody>
      </p:sp>
      <p:sp>
        <p:nvSpPr>
          <p:cNvPr id="85" name="Shape 85"/>
          <p:cNvSpPr txBox="1"/>
          <p:nvPr>
            <p:ph type="title"/>
          </p:nvPr>
        </p:nvSpPr>
        <p:spPr>
          <a:xfrm>
            <a:off x="609600" y="1176995"/>
            <a:ext cx="2212848" cy="1582620"/>
          </a:xfrm>
          <a:prstGeom prst="rect">
            <a:avLst/>
          </a:prstGeom>
          <a:noFill/>
          <a:ln>
            <a:noFill/>
          </a:ln>
        </p:spPr>
        <p:txBody>
          <a:bodyPr anchorCtr="0" anchor="b" bIns="91425" lIns="91425" rIns="91425" tIns="91425"/>
          <a:lstStyle>
            <a:lvl1pPr rtl="0" algn="l">
              <a:spcBef>
                <a:spcPts val="0"/>
              </a:spcBef>
              <a:buClr>
                <a:schemeClr val="dk2"/>
              </a:buClr>
              <a:buFont typeface="Calibri"/>
              <a:buNone/>
              <a:defRPr b="1" sz="2000">
                <a:solidFill>
                  <a:schemeClr val="dk2"/>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86" name="Shape 86"/>
          <p:cNvSpPr txBox="1"/>
          <p:nvPr>
            <p:ph idx="1" type="body"/>
          </p:nvPr>
        </p:nvSpPr>
        <p:spPr>
          <a:xfrm>
            <a:off x="609600" y="2828784"/>
            <a:ext cx="2209799" cy="2179320"/>
          </a:xfrm>
          <a:prstGeom prst="rect">
            <a:avLst/>
          </a:prstGeom>
          <a:noFill/>
          <a:ln>
            <a:noFill/>
          </a:ln>
        </p:spPr>
        <p:txBody>
          <a:bodyPr anchorCtr="0" anchor="t" bIns="91425" lIns="91425" rIns="91425" tIns="91425"/>
          <a:lstStyle>
            <a:lvl1pPr indent="0" marL="0" rtl="0" algn="l">
              <a:spcBef>
                <a:spcPts val="250"/>
              </a:spcBef>
              <a:buFont typeface="Merriweather"/>
              <a:buNone/>
              <a:defRPr sz="1300"/>
            </a:lvl1pPr>
            <a:lvl2pPr rtl="0">
              <a:spcBef>
                <a:spcPts val="0"/>
              </a:spcBef>
              <a:defRPr sz="1200"/>
            </a:lvl2pPr>
            <a:lvl3pPr rtl="0">
              <a:spcBef>
                <a:spcPts val="0"/>
              </a:spcBef>
              <a:defRPr sz="1000"/>
            </a:lvl3pPr>
            <a:lvl4pPr rtl="0">
              <a:spcBef>
                <a:spcPts val="0"/>
              </a:spcBef>
              <a:defRPr sz="900"/>
            </a:lvl4pPr>
            <a:lvl5pPr rtl="0">
              <a:spcBef>
                <a:spcPts val="0"/>
              </a:spcBef>
              <a:defRPr sz="900"/>
            </a:lvl5pPr>
            <a:lvl6pPr rtl="0">
              <a:spcBef>
                <a:spcPts val="0"/>
              </a:spcBef>
              <a:defRPr sz="1800">
                <a:solidFill>
                  <a:schemeClr val="dk1"/>
                </a:solidFill>
                <a:latin typeface="Merriweather"/>
                <a:ea typeface="Merriweather"/>
                <a:cs typeface="Merriweather"/>
                <a:sym typeface="Merriweather"/>
              </a:defRPr>
            </a:lvl6pPr>
            <a:lvl7pPr rtl="0">
              <a:spcBef>
                <a:spcPts val="0"/>
              </a:spcBef>
              <a:defRPr baseline="0" sz="1600">
                <a:solidFill>
                  <a:schemeClr val="dk1"/>
                </a:solidFill>
                <a:latin typeface="Merriweather"/>
                <a:ea typeface="Merriweather"/>
                <a:cs typeface="Merriweather"/>
                <a:sym typeface="Merriweather"/>
              </a:defRPr>
            </a:lvl7pPr>
            <a:lvl8pPr rtl="0">
              <a:spcBef>
                <a:spcPts val="0"/>
              </a:spcBef>
              <a:defRPr sz="1600">
                <a:solidFill>
                  <a:schemeClr val="dk1"/>
                </a:solidFill>
                <a:latin typeface="Merriweather"/>
                <a:ea typeface="Merriweather"/>
                <a:cs typeface="Merriweather"/>
                <a:sym typeface="Merriweather"/>
              </a:defRPr>
            </a:lvl8pPr>
            <a:lvl9pPr rtl="0">
              <a:spcBef>
                <a:spcPts val="0"/>
              </a:spcBef>
              <a:defRPr baseline="0" sz="1400">
                <a:solidFill>
                  <a:schemeClr val="dk1"/>
                </a:solidFill>
                <a:latin typeface="Merriweather"/>
                <a:ea typeface="Merriweather"/>
                <a:cs typeface="Merriweather"/>
                <a:sym typeface="Merriweather"/>
              </a:defRPr>
            </a:lvl9pPr>
          </a:lstStyle>
          <a:p/>
        </p:txBody>
      </p:sp>
      <p:sp>
        <p:nvSpPr>
          <p:cNvPr id="87" name="Shape 87"/>
          <p:cNvSpPr txBox="1"/>
          <p:nvPr>
            <p:ph idx="10" type="dt"/>
          </p:nvPr>
        </p:nvSpPr>
        <p:spPr>
          <a:xfrm>
            <a:off x="457200" y="6356350"/>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88" name="Shape 88"/>
          <p:cNvSpPr txBox="1"/>
          <p:nvPr>
            <p:ph idx="11" type="ftr"/>
          </p:nvPr>
        </p:nvSpPr>
        <p:spPr>
          <a:xfrm>
            <a:off x="2667000" y="6356350"/>
            <a:ext cx="33527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89" name="Shape 89"/>
          <p:cNvSpPr txBox="1"/>
          <p:nvPr>
            <p:ph idx="12" type="sldNum"/>
          </p:nvPr>
        </p:nvSpPr>
        <p:spPr>
          <a:xfrm>
            <a:off x="8077200" y="6356350"/>
            <a:ext cx="609599" cy="365125"/>
          </a:xfrm>
          <a:prstGeom prst="rect">
            <a:avLst/>
          </a:prstGeom>
          <a:noFill/>
          <a:ln>
            <a:noFill/>
          </a:ln>
        </p:spPr>
        <p:txBody>
          <a:bodyPr anchorCtr="0" anchor="b" bIns="0" lIns="0" rIns="0" tIns="0">
            <a:noAutofit/>
          </a:bodyPr>
          <a:lstStyle/>
          <a:p>
            <a:pPr indent="0" lvl="0" marL="0" marR="0" rtl="0" algn="r">
              <a:spcBef>
                <a:spcPts val="0"/>
              </a:spcBef>
              <a:buSzPct val="25000"/>
              <a:buNone/>
            </a:pPr>
            <a:fld id="{00000000-1234-1234-1234-123412341234}" type="slidenum">
              <a:rPr b="0" baseline="0" i="0" lang="en-US" sz="1200" u="none" cap="none" strike="noStrike">
                <a:solidFill>
                  <a:srgbClr val="035C75"/>
                </a:solidFill>
                <a:latin typeface="Merriweather"/>
                <a:ea typeface="Merriweather"/>
                <a:cs typeface="Merriweather"/>
                <a:sym typeface="Merriweather"/>
              </a:rPr>
              <a:t>‹#›</a:t>
            </a:fld>
          </a:p>
        </p:txBody>
      </p:sp>
      <p:sp>
        <p:nvSpPr>
          <p:cNvPr id="90" name="Shape 90"/>
          <p:cNvSpPr/>
          <p:nvPr>
            <p:ph idx="2" type="pic"/>
          </p:nvPr>
        </p:nvSpPr>
        <p:spPr>
          <a:xfrm rot="420000">
            <a:off x="3485792" y="1199516"/>
            <a:ext cx="4617719" cy="3931919"/>
          </a:xfrm>
          <a:prstGeom prst="rect">
            <a:avLst/>
          </a:prstGeom>
          <a:solidFill>
            <a:schemeClr val="lt2"/>
          </a:solidFill>
          <a:ln cap="rnd" cmpd="sng" w="9525">
            <a:solidFill>
              <a:srgbClr val="C0C0C0"/>
            </a:solidFill>
            <a:prstDash val="solid"/>
            <a:round/>
            <a:headEnd len="med" w="med" type="none"/>
            <a:tailEnd len="med" w="med" type="none"/>
          </a:ln>
        </p:spPr>
        <p:txBody>
          <a:bodyPr anchorCtr="0" anchor="b" bIns="91425" lIns="91425" rIns="91425" tIns="91425"/>
          <a:lstStyle>
            <a:lvl1pPr indent="0" marL="0" marR="0" rtl="0" algn="l">
              <a:spcBef>
                <a:spcPts val="0"/>
              </a:spcBef>
              <a:buClr>
                <a:srgbClr val="035C75"/>
              </a:buClr>
              <a:buFont typeface="Merriweather"/>
              <a:buNone/>
              <a:defRPr b="0" baseline="0" i="0" sz="3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91" name="Shape 91"/>
          <p:cNvSpPr/>
          <p:nvPr/>
        </p:nvSpPr>
        <p:spPr>
          <a:xfrm flipH="1" rot="10800000">
            <a:off x="-9525" y="5816599"/>
            <a:ext cx="9163049" cy="1041400"/>
          </a:xfrm>
          <a:custGeom>
            <a:pathLst>
              <a:path extrusionOk="0" h="120000" w="120000">
                <a:moveTo>
                  <a:pt x="124" y="365"/>
                </a:moveTo>
                <a:lnTo>
                  <a:pt x="52848" y="0"/>
                </a:lnTo>
                <a:cubicBezTo>
                  <a:pt x="57089" y="18475"/>
                  <a:pt x="79584" y="67134"/>
                  <a:pt x="90935" y="67134"/>
                </a:cubicBezTo>
                <a:cubicBezTo>
                  <a:pt x="102286" y="67134"/>
                  <a:pt x="114885" y="27804"/>
                  <a:pt x="119875" y="10060"/>
                </a:cubicBezTo>
                <a:lnTo>
                  <a:pt x="120000" y="38963"/>
                </a:lnTo>
                <a:cubicBezTo>
                  <a:pt x="117879" y="47012"/>
                  <a:pt x="104282" y="80670"/>
                  <a:pt x="89438" y="80304"/>
                </a:cubicBezTo>
                <a:cubicBezTo>
                  <a:pt x="74594" y="79939"/>
                  <a:pt x="45841" y="30182"/>
                  <a:pt x="30935" y="36768"/>
                </a:cubicBezTo>
                <a:cubicBezTo>
                  <a:pt x="15592" y="38231"/>
                  <a:pt x="5613" y="88170"/>
                  <a:pt x="0" y="120000"/>
                </a:cubicBezTo>
                <a:lnTo>
                  <a:pt x="124" y="365"/>
                </a:lnTo>
                <a:close/>
              </a:path>
            </a:pathLst>
          </a:custGeom>
          <a:gradFill>
            <a:gsLst>
              <a:gs pos="0">
                <a:srgbClr val="0079AD">
                  <a:alpha val="44705"/>
                </a:srgbClr>
              </a:gs>
              <a:gs pos="100000">
                <a:srgbClr val="00E9F7">
                  <a:alpha val="54901"/>
                </a:srgbClr>
              </a:gs>
            </a:gsLst>
            <a:lin ang="5400000" scaled="0"/>
          </a:gradFill>
          <a:ln>
            <a:noFill/>
          </a:ln>
        </p:spPr>
        <p:txBody>
          <a:bodyPr anchorCtr="0" anchor="t" bIns="45700" lIns="91425" rIns="91425" tIns="45700">
            <a:noAutofit/>
          </a:bodyPr>
          <a:lstStyle/>
          <a:p>
            <a:pPr indent="0" lvl="0" marL="0" marR="0" rtl="0" algn="l">
              <a:spcBef>
                <a:spcPts val="0"/>
              </a:spcBef>
              <a:buNone/>
            </a:pPr>
            <a:r>
              <a:t/>
            </a:r>
            <a:endParaRPr b="0" baseline="0" i="0" sz="1800" u="none" cap="none" strike="noStrike">
              <a:solidFill>
                <a:schemeClr val="dk1"/>
              </a:solidFill>
              <a:latin typeface="Merriweather"/>
              <a:ea typeface="Merriweather"/>
              <a:cs typeface="Merriweather"/>
              <a:sym typeface="Merriweather"/>
            </a:endParaRPr>
          </a:p>
        </p:txBody>
      </p:sp>
      <p:sp>
        <p:nvSpPr>
          <p:cNvPr id="92" name="Shape 92"/>
          <p:cNvSpPr/>
          <p:nvPr/>
        </p:nvSpPr>
        <p:spPr>
          <a:xfrm flipH="1" rot="10800000">
            <a:off x="4381500" y="6219825"/>
            <a:ext cx="4762499" cy="638174"/>
          </a:xfrm>
          <a:custGeom>
            <a:pathLst>
              <a:path extrusionOk="0" h="120000" w="120000">
                <a:moveTo>
                  <a:pt x="0" y="0"/>
                </a:moveTo>
                <a:cubicBezTo>
                  <a:pt x="6960" y="20571"/>
                  <a:pt x="46720" y="107495"/>
                  <a:pt x="66720" y="113747"/>
                </a:cubicBezTo>
                <a:cubicBezTo>
                  <a:pt x="86720" y="120000"/>
                  <a:pt x="111120" y="56268"/>
                  <a:pt x="120000" y="37512"/>
                </a:cubicBezTo>
                <a:lnTo>
                  <a:pt x="120000" y="1210"/>
                </a:lnTo>
                <a:lnTo>
                  <a:pt x="0" y="0"/>
                </a:lnTo>
                <a:close/>
              </a:path>
            </a:pathLst>
          </a:custGeom>
          <a:gradFill>
            <a:gsLst>
              <a:gs pos="0">
                <a:srgbClr val="00ABB4">
                  <a:alpha val="29803"/>
                </a:srgbClr>
              </a:gs>
              <a:gs pos="80000">
                <a:srgbClr val="0099E4">
                  <a:alpha val="44705"/>
                </a:srgbClr>
              </a:gs>
              <a:gs pos="100000">
                <a:srgbClr val="0099E4">
                  <a:alpha val="44705"/>
                </a:srgbClr>
              </a:gs>
            </a:gsLst>
            <a:lin ang="5400000" scaled="0"/>
          </a:gradFill>
          <a:ln>
            <a:noFill/>
          </a:ln>
        </p:spPr>
        <p:txBody>
          <a:bodyPr anchorCtr="0" anchor="t" bIns="45700" lIns="91425" rIns="91425" tIns="45700">
            <a:noAutofit/>
          </a:bodyPr>
          <a:lstStyle/>
          <a:p>
            <a:pPr indent="0" lvl="0" marL="0" marR="0" rtl="0" algn="l">
              <a:spcBef>
                <a:spcPts val="0"/>
              </a:spcBef>
              <a:buNone/>
            </a:pPr>
            <a:r>
              <a:t/>
            </a:r>
            <a:endParaRPr b="0" baseline="0" i="0" sz="1800" u="none" cap="none" strike="noStrike">
              <a:solidFill>
                <a:schemeClr val="dk1"/>
              </a:solidFill>
              <a:latin typeface="Merriweather"/>
              <a:ea typeface="Merriweather"/>
              <a:cs typeface="Merriweather"/>
              <a:sym typeface="Merriweathe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01.png"/><Relationship Id="rId2" Type="http://schemas.openxmlformats.org/officeDocument/2006/relationships/slideLayout" Target="../slideLayouts/slideLayout1.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00.png"/><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1">
            <a:alphaModFix/>
          </a:blip>
          <a:tile algn="tl" flip="none" tx="0" sx="65000" ty="0" sy="65000"/>
        </a:blipFill>
      </p:bgPr>
    </p:bg>
    <p:spTree>
      <p:nvGrpSpPr>
        <p:cNvPr id="4" name="Shape 4"/>
        <p:cNvGrpSpPr/>
        <p:nvPr/>
      </p:nvGrpSpPr>
      <p:grpSpPr>
        <a:xfrm>
          <a:off x="0" y="0"/>
          <a:ext cx="0" cy="0"/>
          <a:chOff x="0" y="0"/>
          <a:chExt cx="0" cy="0"/>
        </a:xfrm>
      </p:grpSpPr>
      <p:sp>
        <p:nvSpPr>
          <p:cNvPr id="5" name="Shape 5"/>
          <p:cNvSpPr/>
          <p:nvPr/>
        </p:nvSpPr>
        <p:spPr>
          <a:xfrm>
            <a:off x="-9525" y="-7144"/>
            <a:ext cx="9163049" cy="1041400"/>
          </a:xfrm>
          <a:custGeom>
            <a:pathLst>
              <a:path extrusionOk="0" h="120000" w="120000">
                <a:moveTo>
                  <a:pt x="124" y="365"/>
                </a:moveTo>
                <a:lnTo>
                  <a:pt x="52848" y="0"/>
                </a:lnTo>
                <a:cubicBezTo>
                  <a:pt x="57089" y="18475"/>
                  <a:pt x="79584" y="67134"/>
                  <a:pt x="90935" y="67134"/>
                </a:cubicBezTo>
                <a:cubicBezTo>
                  <a:pt x="102286" y="67134"/>
                  <a:pt x="114885" y="27804"/>
                  <a:pt x="119875" y="10060"/>
                </a:cubicBezTo>
                <a:lnTo>
                  <a:pt x="120000" y="38963"/>
                </a:lnTo>
                <a:cubicBezTo>
                  <a:pt x="117879" y="47012"/>
                  <a:pt x="104282" y="80670"/>
                  <a:pt x="89438" y="80304"/>
                </a:cubicBezTo>
                <a:cubicBezTo>
                  <a:pt x="74594" y="79939"/>
                  <a:pt x="45841" y="30182"/>
                  <a:pt x="30935" y="36768"/>
                </a:cubicBezTo>
                <a:cubicBezTo>
                  <a:pt x="15592" y="38231"/>
                  <a:pt x="5613" y="88170"/>
                  <a:pt x="0" y="120000"/>
                </a:cubicBezTo>
                <a:lnTo>
                  <a:pt x="124" y="365"/>
                </a:lnTo>
                <a:close/>
              </a:path>
            </a:pathLst>
          </a:custGeom>
          <a:gradFill>
            <a:gsLst>
              <a:gs pos="0">
                <a:srgbClr val="0079AD">
                  <a:alpha val="44705"/>
                </a:srgbClr>
              </a:gs>
              <a:gs pos="100000">
                <a:srgbClr val="00E9F7">
                  <a:alpha val="54901"/>
                </a:srgbClr>
              </a:gs>
            </a:gsLst>
            <a:lin ang="5400000" scaled="0"/>
          </a:gradFill>
          <a:ln>
            <a:noFill/>
          </a:ln>
        </p:spPr>
        <p:txBody>
          <a:bodyPr anchorCtr="0" anchor="t" bIns="45700" lIns="91425" rIns="91425" tIns="45700">
            <a:noAutofit/>
          </a:bodyPr>
          <a:lstStyle/>
          <a:p>
            <a:pPr indent="0" lvl="0" marL="0" marR="0" rtl="0" algn="l">
              <a:spcBef>
                <a:spcPts val="0"/>
              </a:spcBef>
              <a:buNone/>
            </a:pPr>
            <a:r>
              <a:t/>
            </a:r>
            <a:endParaRPr b="0" baseline="0" i="0" sz="1800" u="none" cap="none" strike="noStrike">
              <a:solidFill>
                <a:schemeClr val="lt1"/>
              </a:solidFill>
              <a:latin typeface="Merriweather"/>
              <a:ea typeface="Merriweather"/>
              <a:cs typeface="Merriweather"/>
              <a:sym typeface="Merriweather"/>
            </a:endParaRPr>
          </a:p>
        </p:txBody>
      </p:sp>
      <p:sp>
        <p:nvSpPr>
          <p:cNvPr id="6" name="Shape 6"/>
          <p:cNvSpPr/>
          <p:nvPr/>
        </p:nvSpPr>
        <p:spPr>
          <a:xfrm>
            <a:off x="4381500" y="-7144"/>
            <a:ext cx="4762499" cy="638174"/>
          </a:xfrm>
          <a:custGeom>
            <a:pathLst>
              <a:path extrusionOk="0" h="120000" w="120000">
                <a:moveTo>
                  <a:pt x="0" y="0"/>
                </a:moveTo>
                <a:cubicBezTo>
                  <a:pt x="6960" y="20571"/>
                  <a:pt x="46720" y="107495"/>
                  <a:pt x="66720" y="113747"/>
                </a:cubicBezTo>
                <a:cubicBezTo>
                  <a:pt x="86720" y="120000"/>
                  <a:pt x="111120" y="56268"/>
                  <a:pt x="120000" y="37512"/>
                </a:cubicBezTo>
                <a:lnTo>
                  <a:pt x="120000" y="1210"/>
                </a:lnTo>
                <a:lnTo>
                  <a:pt x="0" y="0"/>
                </a:lnTo>
                <a:close/>
              </a:path>
            </a:pathLst>
          </a:custGeom>
          <a:gradFill>
            <a:gsLst>
              <a:gs pos="0">
                <a:srgbClr val="00ABB4">
                  <a:alpha val="29803"/>
                </a:srgbClr>
              </a:gs>
              <a:gs pos="80000">
                <a:srgbClr val="0099E4">
                  <a:alpha val="44705"/>
                </a:srgbClr>
              </a:gs>
              <a:gs pos="100000">
                <a:srgbClr val="0099E4">
                  <a:alpha val="44705"/>
                </a:srgbClr>
              </a:gs>
            </a:gsLst>
            <a:lin ang="5400000" scaled="0"/>
          </a:gradFill>
          <a:ln>
            <a:noFill/>
          </a:ln>
        </p:spPr>
        <p:txBody>
          <a:bodyPr anchorCtr="0" anchor="t" bIns="45700" lIns="91425" rIns="91425" tIns="45700">
            <a:noAutofit/>
          </a:bodyPr>
          <a:lstStyle/>
          <a:p>
            <a:pPr indent="0" lvl="0" marL="0" marR="0" rtl="0" algn="l">
              <a:spcBef>
                <a:spcPts val="0"/>
              </a:spcBef>
              <a:buNone/>
            </a:pPr>
            <a:r>
              <a:t/>
            </a:r>
            <a:endParaRPr b="0" baseline="0" i="0" sz="1800" u="none" cap="none" strike="noStrike">
              <a:solidFill>
                <a:schemeClr val="lt1"/>
              </a:solidFill>
              <a:latin typeface="Merriweather"/>
              <a:ea typeface="Merriweather"/>
              <a:cs typeface="Merriweather"/>
              <a:sym typeface="Merriweather"/>
            </a:endParaRPr>
          </a:p>
        </p:txBody>
      </p:sp>
      <p:sp>
        <p:nvSpPr>
          <p:cNvPr id="7" name="Shape 7"/>
          <p:cNvSpPr txBox="1"/>
          <p:nvPr>
            <p:ph type="title"/>
          </p:nvPr>
        </p:nvSpPr>
        <p:spPr>
          <a:xfrm>
            <a:off x="457200" y="704087"/>
            <a:ext cx="8229600" cy="1143000"/>
          </a:xfrm>
          <a:prstGeom prst="rect">
            <a:avLst/>
          </a:prstGeom>
          <a:noFill/>
          <a:ln>
            <a:noFill/>
          </a:ln>
        </p:spPr>
        <p:txBody>
          <a:bodyPr anchorCtr="0" anchor="b" bIns="91425" lIns="91425" rIns="91425" tIns="91425"/>
          <a:lstStyle>
            <a:lvl1pPr indent="0" marL="0" marR="0" rtl="0" algn="l">
              <a:spcBef>
                <a:spcPts val="0"/>
              </a:spcBef>
              <a:buClr>
                <a:schemeClr val="lt2"/>
              </a:buClr>
              <a:buFont typeface="Calibri"/>
              <a:buNone/>
              <a:defRPr b="0" baseline="0" i="0" sz="5000" u="none" cap="none" strike="noStrike">
                <a:solidFill>
                  <a:schemeClr val="lt2"/>
                </a:solidFill>
                <a:latin typeface="Calibri"/>
                <a:ea typeface="Calibri"/>
                <a:cs typeface="Calibri"/>
                <a:sym typeface="Calibri"/>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8" name="Shape 8"/>
          <p:cNvSpPr txBox="1"/>
          <p:nvPr>
            <p:ph idx="1" type="body"/>
          </p:nvPr>
        </p:nvSpPr>
        <p:spPr>
          <a:xfrm>
            <a:off x="457200" y="1935480"/>
            <a:ext cx="8229600" cy="4389119"/>
          </a:xfrm>
          <a:prstGeom prst="rect">
            <a:avLst/>
          </a:prstGeom>
          <a:noFill/>
          <a:ln>
            <a:noFill/>
          </a:ln>
        </p:spPr>
        <p:txBody>
          <a:bodyPr anchorCtr="0" anchor="t" bIns="91425" lIns="91425" rIns="91425" tIns="91425"/>
          <a:lstStyle>
            <a:lvl1pPr indent="-117475" marL="274320" marR="0" rtl="0" algn="l">
              <a:spcBef>
                <a:spcPts val="520"/>
              </a:spcBef>
              <a:buClr>
                <a:schemeClr val="accent3"/>
              </a:buClr>
              <a:buFont typeface="Noto Sans Symbols"/>
              <a:buChar char="●"/>
              <a:defRPr b="0" baseline="0" i="0" sz="2600" u="none" cap="none" strike="noStrike">
                <a:solidFill>
                  <a:schemeClr val="lt1"/>
                </a:solidFill>
                <a:latin typeface="Merriweather"/>
                <a:ea typeface="Merriweather"/>
                <a:cs typeface="Merriweather"/>
                <a:sym typeface="Merriweather"/>
              </a:defRPr>
            </a:lvl1pPr>
            <a:lvl2pPr indent="-129540" marL="640080" marR="0" rtl="0" algn="l">
              <a:spcBef>
                <a:spcPts val="480"/>
              </a:spcBef>
              <a:buClr>
                <a:schemeClr val="accent1"/>
              </a:buClr>
              <a:buFont typeface="Noto Sans Symbols"/>
              <a:buChar char="●"/>
              <a:defRPr b="0" baseline="0" i="0" sz="2400" u="none" cap="none" strike="noStrike">
                <a:solidFill>
                  <a:schemeClr val="lt1"/>
                </a:solidFill>
                <a:latin typeface="Merriweather"/>
                <a:ea typeface="Merriweather"/>
                <a:cs typeface="Merriweather"/>
                <a:sym typeface="Merriweather"/>
              </a:defRPr>
            </a:lvl2pPr>
            <a:lvl3pPr indent="-160655" marL="914400" marR="0" rtl="0" algn="l">
              <a:spcBef>
                <a:spcPts val="420"/>
              </a:spcBef>
              <a:buClr>
                <a:schemeClr val="accent2"/>
              </a:buClr>
              <a:buFont typeface="Noto Sans Symbols"/>
              <a:buChar char="●"/>
              <a:defRPr b="0" baseline="0" i="0" sz="2100" u="none" cap="none" strike="noStrike">
                <a:solidFill>
                  <a:schemeClr val="lt1"/>
                </a:solidFill>
                <a:latin typeface="Merriweather"/>
                <a:ea typeface="Merriweather"/>
                <a:cs typeface="Merriweather"/>
                <a:sym typeface="Merriweather"/>
              </a:defRPr>
            </a:lvl3pPr>
            <a:lvl4pPr indent="-128269" marL="1188720" marR="0" rtl="0" algn="l">
              <a:spcBef>
                <a:spcPts val="400"/>
              </a:spcBef>
              <a:buClr>
                <a:schemeClr val="accent3"/>
              </a:buClr>
              <a:buFont typeface="Noto Sans Symbols"/>
              <a:buChar char="●"/>
              <a:defRPr b="0" baseline="0" i="0" sz="2000" u="none" cap="none" strike="noStrike">
                <a:solidFill>
                  <a:schemeClr val="lt1"/>
                </a:solidFill>
                <a:latin typeface="Merriweather"/>
                <a:ea typeface="Merriweather"/>
                <a:cs typeface="Merriweather"/>
                <a:sym typeface="Merriweather"/>
              </a:defRPr>
            </a:lvl4pPr>
            <a:lvl5pPr indent="-135889" marL="1463040" marR="0" rtl="0" algn="l">
              <a:spcBef>
                <a:spcPts val="400"/>
              </a:spcBef>
              <a:buClr>
                <a:schemeClr val="accent4"/>
              </a:buClr>
              <a:buFont typeface="Noto Sans Symbols"/>
              <a:buChar char="●"/>
              <a:defRPr b="0" baseline="0" i="0" sz="2000" u="none" cap="none" strike="noStrike">
                <a:solidFill>
                  <a:schemeClr val="lt1"/>
                </a:solidFill>
                <a:latin typeface="Merriweather"/>
                <a:ea typeface="Merriweather"/>
                <a:cs typeface="Merriweather"/>
                <a:sym typeface="Merriweather"/>
              </a:defRPr>
            </a:lvl5pPr>
            <a:lvl6pPr indent="-121920" marL="1737360" marR="0" rtl="0" algn="l">
              <a:spcBef>
                <a:spcPts val="360"/>
              </a:spcBef>
              <a:buClr>
                <a:schemeClr val="accent5"/>
              </a:buClr>
              <a:buFont typeface="Noto Sans Symbols"/>
              <a:buChar char="●"/>
              <a:defRPr b="0" baseline="0" i="0" sz="1800" u="none" cap="none" strike="noStrike">
                <a:solidFill>
                  <a:schemeClr val="lt1"/>
                </a:solidFill>
                <a:latin typeface="Merriweather"/>
                <a:ea typeface="Merriweather"/>
                <a:cs typeface="Merriweather"/>
                <a:sym typeface="Merriweather"/>
              </a:defRPr>
            </a:lvl6pPr>
            <a:lvl7pPr indent="-111760" marL="1920240" marR="0" rtl="0" algn="l">
              <a:spcBef>
                <a:spcPts val="320"/>
              </a:spcBef>
              <a:buClr>
                <a:schemeClr val="accent6"/>
              </a:buClr>
              <a:buFont typeface="Noto Sans Symbols"/>
              <a:buChar char="●"/>
              <a:defRPr b="0" baseline="0" i="0" sz="1600" u="none" cap="none" strike="noStrike">
                <a:solidFill>
                  <a:schemeClr val="lt1"/>
                </a:solidFill>
                <a:latin typeface="Merriweather"/>
                <a:ea typeface="Merriweather"/>
                <a:cs typeface="Merriweather"/>
                <a:sym typeface="Merriweather"/>
              </a:defRPr>
            </a:lvl7pPr>
            <a:lvl8pPr indent="-86360" marL="2194560" marR="0" rtl="0" algn="l">
              <a:spcBef>
                <a:spcPts val="320"/>
              </a:spcBef>
              <a:buClr>
                <a:schemeClr val="lt2"/>
              </a:buClr>
              <a:buFont typeface="Merriweather"/>
              <a:buChar char="•"/>
              <a:defRPr b="0" baseline="0" i="0" sz="1600" u="none" cap="none" strike="noStrike">
                <a:solidFill>
                  <a:schemeClr val="lt1"/>
                </a:solidFill>
                <a:latin typeface="Merriweather"/>
                <a:ea typeface="Merriweather"/>
                <a:cs typeface="Merriweather"/>
                <a:sym typeface="Merriweather"/>
              </a:defRPr>
            </a:lvl8pPr>
            <a:lvl9pPr indent="-93979" marL="2468880" marR="0" rtl="0" algn="l">
              <a:spcBef>
                <a:spcPts val="280"/>
              </a:spcBef>
              <a:buClr>
                <a:schemeClr val="lt2"/>
              </a:buClr>
              <a:buFont typeface="Merriweather"/>
              <a:buChar char="•"/>
              <a:defRPr b="0" baseline="0" i="0" sz="1400" u="none" cap="none" strike="noStrike">
                <a:solidFill>
                  <a:schemeClr val="lt1"/>
                </a:solidFill>
                <a:latin typeface="Merriweather"/>
                <a:ea typeface="Merriweather"/>
                <a:cs typeface="Merriweather"/>
                <a:sym typeface="Merriweather"/>
              </a:defRPr>
            </a:lvl9pPr>
          </a:lstStyle>
          <a:p/>
        </p:txBody>
      </p:sp>
      <p:sp>
        <p:nvSpPr>
          <p:cNvPr id="9" name="Shape 9"/>
          <p:cNvSpPr txBox="1"/>
          <p:nvPr>
            <p:ph idx="10" type="dt"/>
          </p:nvPr>
        </p:nvSpPr>
        <p:spPr>
          <a:xfrm>
            <a:off x="457200" y="6356350"/>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D0E9ED"/>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lt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lt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lt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lt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lt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lt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lt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lt1"/>
                </a:solidFill>
                <a:latin typeface="Merriweather"/>
                <a:ea typeface="Merriweather"/>
                <a:cs typeface="Merriweather"/>
                <a:sym typeface="Merriweather"/>
              </a:defRPr>
            </a:lvl9pPr>
          </a:lstStyle>
          <a:p/>
        </p:txBody>
      </p:sp>
      <p:sp>
        <p:nvSpPr>
          <p:cNvPr id="10" name="Shape 10"/>
          <p:cNvSpPr txBox="1"/>
          <p:nvPr>
            <p:ph idx="11" type="ftr"/>
          </p:nvPr>
        </p:nvSpPr>
        <p:spPr>
          <a:xfrm>
            <a:off x="2667000" y="6356350"/>
            <a:ext cx="33527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D0E9ED"/>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lt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lt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lt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lt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lt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lt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lt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lt1"/>
                </a:solidFill>
                <a:latin typeface="Merriweather"/>
                <a:ea typeface="Merriweather"/>
                <a:cs typeface="Merriweather"/>
                <a:sym typeface="Merriweather"/>
              </a:defRPr>
            </a:lvl9pPr>
          </a:lstStyle>
          <a:p/>
        </p:txBody>
      </p:sp>
      <p:sp>
        <p:nvSpPr>
          <p:cNvPr id="11" name="Shape 11"/>
          <p:cNvSpPr txBox="1"/>
          <p:nvPr>
            <p:ph idx="12" type="sldNum"/>
          </p:nvPr>
        </p:nvSpPr>
        <p:spPr>
          <a:xfrm>
            <a:off x="7924800" y="6356350"/>
            <a:ext cx="762000" cy="365125"/>
          </a:xfrm>
          <a:prstGeom prst="rect">
            <a:avLst/>
          </a:prstGeom>
          <a:noFill/>
          <a:ln>
            <a:noFill/>
          </a:ln>
        </p:spPr>
        <p:txBody>
          <a:bodyPr anchorCtr="0" anchor="b" bIns="0" lIns="0" rIns="0" tIns="0">
            <a:noAutofit/>
          </a:bodyPr>
          <a:lstStyle/>
          <a:p>
            <a:pPr indent="0" lvl="0" marL="0" marR="0" rtl="0" algn="r">
              <a:spcBef>
                <a:spcPts val="0"/>
              </a:spcBef>
              <a:buSzPct val="25000"/>
              <a:buNone/>
            </a:pPr>
            <a:fld id="{00000000-1234-1234-1234-123412341234}" type="slidenum">
              <a:rPr b="0" baseline="0" i="0" lang="en-US" sz="1200" u="none" cap="none" strike="noStrike">
                <a:solidFill>
                  <a:srgbClr val="D0E9ED"/>
                </a:solidFill>
                <a:latin typeface="Merriweather"/>
                <a:ea typeface="Merriweather"/>
                <a:cs typeface="Merriweather"/>
                <a:sym typeface="Merriweather"/>
              </a:rPr>
              <a:t>‹#›</a:t>
            </a:fld>
          </a:p>
        </p:txBody>
      </p:sp>
      <p:grpSp>
        <p:nvGrpSpPr>
          <p:cNvPr id="12" name="Shape 12"/>
          <p:cNvGrpSpPr/>
          <p:nvPr/>
        </p:nvGrpSpPr>
        <p:grpSpPr>
          <a:xfrm>
            <a:off x="-29294" y="-16113"/>
            <a:ext cx="9198255" cy="1086266"/>
            <a:chOff x="-29322" y="-1971"/>
            <a:chExt cx="9198255" cy="1086266"/>
          </a:xfrm>
        </p:grpSpPr>
        <p:sp>
          <p:nvSpPr>
            <p:cNvPr id="13" name="Shape 13"/>
            <p:cNvSpPr/>
            <p:nvPr/>
          </p:nvSpPr>
          <p:spPr>
            <a:xfrm rot="-164308">
              <a:off x="-19044" y="216549"/>
              <a:ext cx="9163050" cy="649223"/>
            </a:xfrm>
            <a:custGeom>
              <a:pathLst>
                <a:path extrusionOk="0" h="120000" w="120000">
                  <a:moveTo>
                    <a:pt x="0" y="109876"/>
                  </a:moveTo>
                  <a:cubicBezTo>
                    <a:pt x="5862" y="83943"/>
                    <a:pt x="19189" y="31279"/>
                    <a:pt x="33430" y="32075"/>
                  </a:cubicBezTo>
                  <a:cubicBezTo>
                    <a:pt x="47671" y="32872"/>
                    <a:pt x="71018" y="120000"/>
                    <a:pt x="85446" y="114654"/>
                  </a:cubicBezTo>
                  <a:cubicBezTo>
                    <a:pt x="99875" y="109308"/>
                    <a:pt x="112806" y="23886"/>
                    <a:pt x="120000" y="0"/>
                  </a:cubicBezTo>
                </a:path>
              </a:pathLst>
            </a:custGeom>
            <a:noFill/>
            <a:ln cap="flat" cmpd="sng" w="10775">
              <a:solidFill>
                <a:srgbClr val="09B6BE"/>
              </a:solidFill>
              <a:prstDash val="solid"/>
              <a:round/>
              <a:headEnd len="med" w="med" type="none"/>
              <a:tailEnd len="med" w="med" type="none"/>
            </a:ln>
          </p:spPr>
          <p:txBody>
            <a:bodyPr anchorCtr="0" anchor="t" bIns="45700" lIns="91425" rIns="91425" tIns="45700">
              <a:noAutofit/>
            </a:bodyPr>
            <a:lstStyle/>
            <a:p>
              <a:pPr indent="0" lvl="0" marL="0" marR="0" rtl="0" algn="l">
                <a:spcBef>
                  <a:spcPts val="0"/>
                </a:spcBef>
                <a:buNone/>
              </a:pPr>
              <a:r>
                <a:t/>
              </a:r>
              <a:endParaRPr b="0" baseline="0" i="0" sz="1800" u="none" cap="none" strike="noStrike">
                <a:solidFill>
                  <a:schemeClr val="lt1"/>
                </a:solidFill>
                <a:latin typeface="Merriweather"/>
                <a:ea typeface="Merriweather"/>
                <a:cs typeface="Merriweather"/>
                <a:sym typeface="Merriweather"/>
              </a:endParaRPr>
            </a:p>
          </p:txBody>
        </p:sp>
        <p:sp>
          <p:nvSpPr>
            <p:cNvPr id="14" name="Shape 14"/>
            <p:cNvSpPr/>
            <p:nvPr/>
          </p:nvSpPr>
          <p:spPr>
            <a:xfrm rot="-164308">
              <a:off x="-14309" y="290002"/>
              <a:ext cx="9175812" cy="530351"/>
            </a:xfrm>
            <a:custGeom>
              <a:pathLst>
                <a:path extrusionOk="0" h="120000" w="120000">
                  <a:moveTo>
                    <a:pt x="0" y="102857"/>
                  </a:moveTo>
                  <a:cubicBezTo>
                    <a:pt x="5681" y="90913"/>
                    <a:pt x="19791" y="30070"/>
                    <a:pt x="34089" y="32037"/>
                  </a:cubicBezTo>
                  <a:cubicBezTo>
                    <a:pt x="48387" y="34004"/>
                    <a:pt x="71467" y="120000"/>
                    <a:pt x="85785" y="114660"/>
                  </a:cubicBezTo>
                  <a:cubicBezTo>
                    <a:pt x="100104" y="109320"/>
                    <a:pt x="112882" y="23887"/>
                    <a:pt x="120000" y="0"/>
                  </a:cubicBezTo>
                </a:path>
              </a:pathLst>
            </a:custGeom>
            <a:noFill/>
            <a:ln cap="flat" cmpd="sng" w="9525">
              <a:solidFill>
                <a:schemeClr val="accent4"/>
              </a:solidFill>
              <a:prstDash val="solid"/>
              <a:round/>
              <a:headEnd len="med" w="med" type="none"/>
              <a:tailEnd len="med" w="med" type="none"/>
            </a:ln>
          </p:spPr>
          <p:txBody>
            <a:bodyPr anchorCtr="0" anchor="t" bIns="45700" lIns="91425" rIns="91425" tIns="45700">
              <a:noAutofit/>
            </a:bodyPr>
            <a:lstStyle/>
            <a:p>
              <a:pPr indent="0" lvl="0" marL="0" marR="0" rtl="0" algn="l">
                <a:spcBef>
                  <a:spcPts val="0"/>
                </a:spcBef>
                <a:buNone/>
              </a:pPr>
              <a:r>
                <a:t/>
              </a:r>
              <a:endParaRPr b="0" baseline="0" i="0" sz="1800" u="none" cap="none" strike="noStrike">
                <a:solidFill>
                  <a:schemeClr val="lt1"/>
                </a:solidFill>
                <a:latin typeface="Merriweather"/>
                <a:ea typeface="Merriweather"/>
                <a:cs typeface="Merriweather"/>
                <a:sym typeface="Merriweather"/>
              </a:endParaRPr>
            </a:p>
          </p:txBody>
        </p:sp>
      </p:grpSp>
    </p:spTree>
  </p:cSld>
  <p:clrMap accent1="accent1" accent2="accent2" accent3="accent3" accent4="accent4" accent5="accent5" accent6="accent6" bg1="lt1" bg2="dk2" tx1="dk1" tx2="lt2" folHlink="folHlink" hlink="hlink"/>
  <p:sldLayoutIdLst>
    <p:sldLayoutId id="2147483648" r:id="rId2"/>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1">
            <a:alphaModFix/>
          </a:blip>
          <a:tile algn="tl" flip="none" tx="0" sx="65000" ty="0" sy="65000"/>
        </a:blipFill>
      </p:bgPr>
    </p:bg>
    <p:spTree>
      <p:nvGrpSpPr>
        <p:cNvPr id="27" name="Shape 27"/>
        <p:cNvGrpSpPr/>
        <p:nvPr/>
      </p:nvGrpSpPr>
      <p:grpSpPr>
        <a:xfrm>
          <a:off x="0" y="0"/>
          <a:ext cx="0" cy="0"/>
          <a:chOff x="0" y="0"/>
          <a:chExt cx="0" cy="0"/>
        </a:xfrm>
      </p:grpSpPr>
      <p:sp>
        <p:nvSpPr>
          <p:cNvPr id="28" name="Shape 28"/>
          <p:cNvSpPr/>
          <p:nvPr/>
        </p:nvSpPr>
        <p:spPr>
          <a:xfrm>
            <a:off x="-9525" y="-7144"/>
            <a:ext cx="9163049" cy="1041400"/>
          </a:xfrm>
          <a:custGeom>
            <a:pathLst>
              <a:path extrusionOk="0" h="120000" w="120000">
                <a:moveTo>
                  <a:pt x="124" y="365"/>
                </a:moveTo>
                <a:lnTo>
                  <a:pt x="52848" y="0"/>
                </a:lnTo>
                <a:cubicBezTo>
                  <a:pt x="57089" y="18475"/>
                  <a:pt x="79584" y="67134"/>
                  <a:pt x="90935" y="67134"/>
                </a:cubicBezTo>
                <a:cubicBezTo>
                  <a:pt x="102286" y="67134"/>
                  <a:pt x="114885" y="27804"/>
                  <a:pt x="119875" y="10060"/>
                </a:cubicBezTo>
                <a:lnTo>
                  <a:pt x="120000" y="38963"/>
                </a:lnTo>
                <a:cubicBezTo>
                  <a:pt x="117879" y="47012"/>
                  <a:pt x="104282" y="80670"/>
                  <a:pt x="89438" y="80304"/>
                </a:cubicBezTo>
                <a:cubicBezTo>
                  <a:pt x="74594" y="79939"/>
                  <a:pt x="45841" y="30182"/>
                  <a:pt x="30935" y="36768"/>
                </a:cubicBezTo>
                <a:cubicBezTo>
                  <a:pt x="15592" y="38231"/>
                  <a:pt x="5613" y="88170"/>
                  <a:pt x="0" y="120000"/>
                </a:cubicBezTo>
                <a:lnTo>
                  <a:pt x="124" y="365"/>
                </a:lnTo>
                <a:close/>
              </a:path>
            </a:pathLst>
          </a:custGeom>
          <a:gradFill>
            <a:gsLst>
              <a:gs pos="0">
                <a:srgbClr val="0079AD">
                  <a:alpha val="44705"/>
                </a:srgbClr>
              </a:gs>
              <a:gs pos="100000">
                <a:srgbClr val="00E9F7">
                  <a:alpha val="54901"/>
                </a:srgbClr>
              </a:gs>
            </a:gsLst>
            <a:lin ang="5400000" scaled="0"/>
          </a:gradFill>
          <a:ln>
            <a:noFill/>
          </a:ln>
        </p:spPr>
        <p:txBody>
          <a:bodyPr anchorCtr="0" anchor="t" bIns="45700" lIns="91425" rIns="91425" tIns="45700">
            <a:noAutofit/>
          </a:bodyPr>
          <a:lstStyle/>
          <a:p>
            <a:pPr indent="0" lvl="0" marL="0" marR="0" rtl="0" algn="l">
              <a:spcBef>
                <a:spcPts val="0"/>
              </a:spcBef>
              <a:buNone/>
            </a:pPr>
            <a:r>
              <a:t/>
            </a:r>
            <a:endParaRPr b="0" baseline="0" i="0" sz="1800" u="none" cap="none" strike="noStrike">
              <a:solidFill>
                <a:schemeClr val="dk1"/>
              </a:solidFill>
              <a:latin typeface="Merriweather"/>
              <a:ea typeface="Merriweather"/>
              <a:cs typeface="Merriweather"/>
              <a:sym typeface="Merriweather"/>
            </a:endParaRPr>
          </a:p>
        </p:txBody>
      </p:sp>
      <p:sp>
        <p:nvSpPr>
          <p:cNvPr id="29" name="Shape 29"/>
          <p:cNvSpPr/>
          <p:nvPr/>
        </p:nvSpPr>
        <p:spPr>
          <a:xfrm>
            <a:off x="4381500" y="-7144"/>
            <a:ext cx="4762499" cy="638174"/>
          </a:xfrm>
          <a:custGeom>
            <a:pathLst>
              <a:path extrusionOk="0" h="120000" w="120000">
                <a:moveTo>
                  <a:pt x="0" y="0"/>
                </a:moveTo>
                <a:cubicBezTo>
                  <a:pt x="6960" y="20571"/>
                  <a:pt x="46720" y="107495"/>
                  <a:pt x="66720" y="113747"/>
                </a:cubicBezTo>
                <a:cubicBezTo>
                  <a:pt x="86720" y="120000"/>
                  <a:pt x="111120" y="56268"/>
                  <a:pt x="120000" y="37512"/>
                </a:cubicBezTo>
                <a:lnTo>
                  <a:pt x="120000" y="1210"/>
                </a:lnTo>
                <a:lnTo>
                  <a:pt x="0" y="0"/>
                </a:lnTo>
                <a:close/>
              </a:path>
            </a:pathLst>
          </a:custGeom>
          <a:gradFill>
            <a:gsLst>
              <a:gs pos="0">
                <a:srgbClr val="00ABB4">
                  <a:alpha val="29803"/>
                </a:srgbClr>
              </a:gs>
              <a:gs pos="80000">
                <a:srgbClr val="0099E4">
                  <a:alpha val="44705"/>
                </a:srgbClr>
              </a:gs>
              <a:gs pos="100000">
                <a:srgbClr val="0099E4">
                  <a:alpha val="44705"/>
                </a:srgbClr>
              </a:gs>
            </a:gsLst>
            <a:lin ang="5400000" scaled="0"/>
          </a:gradFill>
          <a:ln>
            <a:noFill/>
          </a:ln>
        </p:spPr>
        <p:txBody>
          <a:bodyPr anchorCtr="0" anchor="t" bIns="45700" lIns="91425" rIns="91425" tIns="45700">
            <a:noAutofit/>
          </a:bodyPr>
          <a:lstStyle/>
          <a:p>
            <a:pPr indent="0" lvl="0" marL="0" marR="0" rtl="0" algn="l">
              <a:spcBef>
                <a:spcPts val="0"/>
              </a:spcBef>
              <a:buNone/>
            </a:pPr>
            <a:r>
              <a:t/>
            </a:r>
            <a:endParaRPr b="0" baseline="0" i="0" sz="1800" u="none" cap="none" strike="noStrike">
              <a:solidFill>
                <a:schemeClr val="dk1"/>
              </a:solidFill>
              <a:latin typeface="Merriweather"/>
              <a:ea typeface="Merriweather"/>
              <a:cs typeface="Merriweather"/>
              <a:sym typeface="Merriweather"/>
            </a:endParaRPr>
          </a:p>
        </p:txBody>
      </p:sp>
      <p:sp>
        <p:nvSpPr>
          <p:cNvPr id="30" name="Shape 30"/>
          <p:cNvSpPr txBox="1"/>
          <p:nvPr>
            <p:ph type="title"/>
          </p:nvPr>
        </p:nvSpPr>
        <p:spPr>
          <a:xfrm>
            <a:off x="457200" y="704087"/>
            <a:ext cx="8229600" cy="1143000"/>
          </a:xfrm>
          <a:prstGeom prst="rect">
            <a:avLst/>
          </a:prstGeom>
          <a:noFill/>
          <a:ln>
            <a:noFill/>
          </a:ln>
        </p:spPr>
        <p:txBody>
          <a:bodyPr anchorCtr="0" anchor="b" bIns="91425" lIns="91425" rIns="91425" tIns="91425"/>
          <a:lstStyle>
            <a:lvl1pPr indent="0" marL="0" marR="0" rtl="0" algn="l">
              <a:spcBef>
                <a:spcPts val="0"/>
              </a:spcBef>
              <a:buClr>
                <a:schemeClr val="dk2"/>
              </a:buClr>
              <a:buFont typeface="Calibri"/>
              <a:buNone/>
              <a:defRPr b="0" baseline="0" i="0" sz="5000" u="none" cap="none" strike="noStrike">
                <a:solidFill>
                  <a:schemeClr val="dk2"/>
                </a:solidFill>
                <a:latin typeface="Calibri"/>
                <a:ea typeface="Calibri"/>
                <a:cs typeface="Calibri"/>
                <a:sym typeface="Calibri"/>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31" name="Shape 31"/>
          <p:cNvSpPr txBox="1"/>
          <p:nvPr>
            <p:ph idx="1" type="body"/>
          </p:nvPr>
        </p:nvSpPr>
        <p:spPr>
          <a:xfrm>
            <a:off x="457200" y="1935480"/>
            <a:ext cx="8229600" cy="4389119"/>
          </a:xfrm>
          <a:prstGeom prst="rect">
            <a:avLst/>
          </a:prstGeom>
          <a:noFill/>
          <a:ln>
            <a:noFill/>
          </a:ln>
        </p:spPr>
        <p:txBody>
          <a:bodyPr anchorCtr="0" anchor="t" bIns="91425" lIns="91425" rIns="91425" tIns="91425"/>
          <a:lstStyle>
            <a:lvl1pPr indent="-117475" marL="274320" marR="0" rtl="0" algn="l">
              <a:spcBef>
                <a:spcPts val="520"/>
              </a:spcBef>
              <a:buClr>
                <a:schemeClr val="accent3"/>
              </a:buClr>
              <a:buFont typeface="Noto Sans Symbols"/>
              <a:buChar char="●"/>
              <a:defRPr b="0" baseline="0" i="0" sz="2600" u="none" cap="none" strike="noStrike">
                <a:solidFill>
                  <a:schemeClr val="dk1"/>
                </a:solidFill>
                <a:latin typeface="Merriweather"/>
                <a:ea typeface="Merriweather"/>
                <a:cs typeface="Merriweather"/>
                <a:sym typeface="Merriweather"/>
              </a:defRPr>
            </a:lvl1pPr>
            <a:lvl2pPr indent="-129540" marL="640080" marR="0" rtl="0" algn="l">
              <a:spcBef>
                <a:spcPts val="480"/>
              </a:spcBef>
              <a:buClr>
                <a:schemeClr val="accent1"/>
              </a:buClr>
              <a:buFont typeface="Noto Sans Symbols"/>
              <a:buChar char="●"/>
              <a:defRPr b="0" baseline="0" i="0" sz="2400" u="none" cap="none" strike="noStrike">
                <a:solidFill>
                  <a:schemeClr val="dk1"/>
                </a:solidFill>
                <a:latin typeface="Merriweather"/>
                <a:ea typeface="Merriweather"/>
                <a:cs typeface="Merriweather"/>
                <a:sym typeface="Merriweather"/>
              </a:defRPr>
            </a:lvl2pPr>
            <a:lvl3pPr indent="-160655" marL="914400" marR="0" rtl="0" algn="l">
              <a:spcBef>
                <a:spcPts val="420"/>
              </a:spcBef>
              <a:buClr>
                <a:schemeClr val="accent2"/>
              </a:buClr>
              <a:buFont typeface="Noto Sans Symbols"/>
              <a:buChar char="●"/>
              <a:defRPr b="0" baseline="0" i="0" sz="2100" u="none" cap="none" strike="noStrike">
                <a:solidFill>
                  <a:schemeClr val="dk1"/>
                </a:solidFill>
                <a:latin typeface="Merriweather"/>
                <a:ea typeface="Merriweather"/>
                <a:cs typeface="Merriweather"/>
                <a:sym typeface="Merriweather"/>
              </a:defRPr>
            </a:lvl3pPr>
            <a:lvl4pPr indent="-128269" marL="1188720" marR="0" rtl="0" algn="l">
              <a:spcBef>
                <a:spcPts val="400"/>
              </a:spcBef>
              <a:buClr>
                <a:schemeClr val="accent3"/>
              </a:buClr>
              <a:buFont typeface="Noto Sans Symbols"/>
              <a:buChar char="●"/>
              <a:defRPr b="0" baseline="0" i="0" sz="2000" u="none" cap="none" strike="noStrike">
                <a:solidFill>
                  <a:schemeClr val="dk1"/>
                </a:solidFill>
                <a:latin typeface="Merriweather"/>
                <a:ea typeface="Merriweather"/>
                <a:cs typeface="Merriweather"/>
                <a:sym typeface="Merriweather"/>
              </a:defRPr>
            </a:lvl4pPr>
            <a:lvl5pPr indent="-135889" marL="1463040" marR="0" rtl="0" algn="l">
              <a:spcBef>
                <a:spcPts val="400"/>
              </a:spcBef>
              <a:buClr>
                <a:schemeClr val="accent4"/>
              </a:buClr>
              <a:buFont typeface="Noto Sans Symbols"/>
              <a:buChar char="●"/>
              <a:defRPr b="0" baseline="0" i="0" sz="2000" u="none" cap="none" strike="noStrike">
                <a:solidFill>
                  <a:schemeClr val="dk1"/>
                </a:solidFill>
                <a:latin typeface="Merriweather"/>
                <a:ea typeface="Merriweather"/>
                <a:cs typeface="Merriweather"/>
                <a:sym typeface="Merriweather"/>
              </a:defRPr>
            </a:lvl5pPr>
            <a:lvl6pPr indent="-121920" marL="1737360" marR="0" rtl="0" algn="l">
              <a:spcBef>
                <a:spcPts val="360"/>
              </a:spcBef>
              <a:buClr>
                <a:schemeClr val="accent5"/>
              </a:buClr>
              <a:buFont typeface="Noto Sans Symbols"/>
              <a:buChar char="●"/>
              <a:defRPr b="0" baseline="0" i="0" sz="1800" u="none" cap="none" strike="noStrike">
                <a:solidFill>
                  <a:schemeClr val="dk1"/>
                </a:solidFill>
                <a:latin typeface="Merriweather"/>
                <a:ea typeface="Merriweather"/>
                <a:cs typeface="Merriweather"/>
                <a:sym typeface="Merriweather"/>
              </a:defRPr>
            </a:lvl6pPr>
            <a:lvl7pPr indent="-111760" marL="1920240" marR="0" rtl="0" algn="l">
              <a:spcBef>
                <a:spcPts val="320"/>
              </a:spcBef>
              <a:buClr>
                <a:schemeClr val="accent6"/>
              </a:buClr>
              <a:buFont typeface="Noto Sans Symbols"/>
              <a:buChar char="●"/>
              <a:defRPr b="0" baseline="0" i="0" sz="1600" u="none" cap="none" strike="noStrike">
                <a:solidFill>
                  <a:schemeClr val="dk1"/>
                </a:solidFill>
                <a:latin typeface="Merriweather"/>
                <a:ea typeface="Merriweather"/>
                <a:cs typeface="Merriweather"/>
                <a:sym typeface="Merriweather"/>
              </a:defRPr>
            </a:lvl7pPr>
            <a:lvl8pPr indent="-86360" marL="2194560" marR="0" rtl="0" algn="l">
              <a:spcBef>
                <a:spcPts val="320"/>
              </a:spcBef>
              <a:buClr>
                <a:schemeClr val="dk2"/>
              </a:buClr>
              <a:buFont typeface="Merriweather"/>
              <a:buChar char="•"/>
              <a:defRPr b="0" baseline="0" i="0" sz="1600" u="none" cap="none" strike="noStrike">
                <a:solidFill>
                  <a:schemeClr val="dk1"/>
                </a:solidFill>
                <a:latin typeface="Merriweather"/>
                <a:ea typeface="Merriweather"/>
                <a:cs typeface="Merriweather"/>
                <a:sym typeface="Merriweather"/>
              </a:defRPr>
            </a:lvl8pPr>
            <a:lvl9pPr indent="-93979" marL="2468880" marR="0" rtl="0" algn="l">
              <a:spcBef>
                <a:spcPts val="280"/>
              </a:spcBef>
              <a:buClr>
                <a:schemeClr val="dk2"/>
              </a:buClr>
              <a:buFont typeface="Merriweather"/>
              <a:buChar char="•"/>
              <a:defRPr b="0" baseline="0" i="0" sz="1400" u="none" cap="none" strike="noStrike">
                <a:solidFill>
                  <a:schemeClr val="dk1"/>
                </a:solidFill>
                <a:latin typeface="Merriweather"/>
                <a:ea typeface="Merriweather"/>
                <a:cs typeface="Merriweather"/>
                <a:sym typeface="Merriweather"/>
              </a:defRPr>
            </a:lvl9pPr>
          </a:lstStyle>
          <a:p/>
        </p:txBody>
      </p:sp>
      <p:sp>
        <p:nvSpPr>
          <p:cNvPr id="32" name="Shape 32"/>
          <p:cNvSpPr txBox="1"/>
          <p:nvPr>
            <p:ph idx="10" type="dt"/>
          </p:nvPr>
        </p:nvSpPr>
        <p:spPr>
          <a:xfrm>
            <a:off x="457200" y="6356350"/>
            <a:ext cx="21335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33" name="Shape 33"/>
          <p:cNvSpPr txBox="1"/>
          <p:nvPr>
            <p:ph idx="11" type="ftr"/>
          </p:nvPr>
        </p:nvSpPr>
        <p:spPr>
          <a:xfrm>
            <a:off x="2667000" y="6356350"/>
            <a:ext cx="3352799" cy="365125"/>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rgbClr val="035C75"/>
                </a:solidFill>
                <a:latin typeface="Merriweather"/>
                <a:ea typeface="Merriweather"/>
                <a:cs typeface="Merriweather"/>
                <a:sym typeface="Merriweather"/>
              </a:defRPr>
            </a:lvl1pPr>
            <a:lvl2pPr indent="0" marL="457200" marR="0" rtl="0" algn="l">
              <a:spcBef>
                <a:spcPts val="0"/>
              </a:spcBef>
              <a:defRPr b="0" baseline="0" i="0" sz="1800" u="none" cap="none" strike="noStrike">
                <a:solidFill>
                  <a:schemeClr val="dk1"/>
                </a:solidFill>
                <a:latin typeface="Merriweather"/>
                <a:ea typeface="Merriweather"/>
                <a:cs typeface="Merriweather"/>
                <a:sym typeface="Merriweather"/>
              </a:defRPr>
            </a:lvl2pPr>
            <a:lvl3pPr indent="0" marL="914400" marR="0" rtl="0" algn="l">
              <a:spcBef>
                <a:spcPts val="0"/>
              </a:spcBef>
              <a:defRPr b="0" baseline="0" i="0" sz="1800" u="none" cap="none" strike="noStrike">
                <a:solidFill>
                  <a:schemeClr val="dk1"/>
                </a:solidFill>
                <a:latin typeface="Merriweather"/>
                <a:ea typeface="Merriweather"/>
                <a:cs typeface="Merriweather"/>
                <a:sym typeface="Merriweather"/>
              </a:defRPr>
            </a:lvl3pPr>
            <a:lvl4pPr indent="0" marL="1371600" marR="0" rtl="0" algn="l">
              <a:spcBef>
                <a:spcPts val="0"/>
              </a:spcBef>
              <a:defRPr b="0" baseline="0" i="0" sz="1800" u="none" cap="none" strike="noStrike">
                <a:solidFill>
                  <a:schemeClr val="dk1"/>
                </a:solidFill>
                <a:latin typeface="Merriweather"/>
                <a:ea typeface="Merriweather"/>
                <a:cs typeface="Merriweather"/>
                <a:sym typeface="Merriweather"/>
              </a:defRPr>
            </a:lvl4pPr>
            <a:lvl5pPr indent="0" marL="1828800" marR="0" rtl="0" algn="l">
              <a:spcBef>
                <a:spcPts val="0"/>
              </a:spcBef>
              <a:defRPr b="0" baseline="0" i="0" sz="1800" u="none" cap="none" strike="noStrike">
                <a:solidFill>
                  <a:schemeClr val="dk1"/>
                </a:solidFill>
                <a:latin typeface="Merriweather"/>
                <a:ea typeface="Merriweather"/>
                <a:cs typeface="Merriweather"/>
                <a:sym typeface="Merriweather"/>
              </a:defRPr>
            </a:lvl5pPr>
            <a:lvl6pPr indent="0" marL="2286000" marR="0" rtl="0" algn="l">
              <a:spcBef>
                <a:spcPts val="0"/>
              </a:spcBef>
              <a:defRPr b="0" baseline="0" i="0" sz="1800" u="none" cap="none" strike="noStrike">
                <a:solidFill>
                  <a:schemeClr val="dk1"/>
                </a:solidFill>
                <a:latin typeface="Merriweather"/>
                <a:ea typeface="Merriweather"/>
                <a:cs typeface="Merriweather"/>
                <a:sym typeface="Merriweather"/>
              </a:defRPr>
            </a:lvl6pPr>
            <a:lvl7pPr indent="0" marL="2743200" marR="0" rtl="0" algn="l">
              <a:spcBef>
                <a:spcPts val="0"/>
              </a:spcBef>
              <a:defRPr b="0" baseline="0" i="0" sz="1800" u="none" cap="none" strike="noStrike">
                <a:solidFill>
                  <a:schemeClr val="dk1"/>
                </a:solidFill>
                <a:latin typeface="Merriweather"/>
                <a:ea typeface="Merriweather"/>
                <a:cs typeface="Merriweather"/>
                <a:sym typeface="Merriweather"/>
              </a:defRPr>
            </a:lvl7pPr>
            <a:lvl8pPr indent="0" marL="3200400" marR="0" rtl="0" algn="l">
              <a:spcBef>
                <a:spcPts val="0"/>
              </a:spcBef>
              <a:defRPr b="0" baseline="0" i="0" sz="1800" u="none" cap="none" strike="noStrike">
                <a:solidFill>
                  <a:schemeClr val="dk1"/>
                </a:solidFill>
                <a:latin typeface="Merriweather"/>
                <a:ea typeface="Merriweather"/>
                <a:cs typeface="Merriweather"/>
                <a:sym typeface="Merriweather"/>
              </a:defRPr>
            </a:lvl8pPr>
            <a:lvl9pPr indent="0" marL="3657600" marR="0" rtl="0" algn="l">
              <a:spcBef>
                <a:spcPts val="0"/>
              </a:spcBef>
              <a:defRPr b="0" baseline="0" i="0" sz="1800" u="none" cap="none" strike="noStrike">
                <a:solidFill>
                  <a:schemeClr val="dk1"/>
                </a:solidFill>
                <a:latin typeface="Merriweather"/>
                <a:ea typeface="Merriweather"/>
                <a:cs typeface="Merriweather"/>
                <a:sym typeface="Merriweather"/>
              </a:defRPr>
            </a:lvl9pPr>
          </a:lstStyle>
          <a:p/>
        </p:txBody>
      </p:sp>
      <p:sp>
        <p:nvSpPr>
          <p:cNvPr id="34" name="Shape 34"/>
          <p:cNvSpPr txBox="1"/>
          <p:nvPr>
            <p:ph idx="12" type="sldNum"/>
          </p:nvPr>
        </p:nvSpPr>
        <p:spPr>
          <a:xfrm>
            <a:off x="7924800" y="6356350"/>
            <a:ext cx="762000" cy="365125"/>
          </a:xfrm>
          <a:prstGeom prst="rect">
            <a:avLst/>
          </a:prstGeom>
          <a:noFill/>
          <a:ln>
            <a:noFill/>
          </a:ln>
        </p:spPr>
        <p:txBody>
          <a:bodyPr anchorCtr="0" anchor="b" bIns="0" lIns="0" rIns="0" tIns="0">
            <a:noAutofit/>
          </a:bodyPr>
          <a:lstStyle/>
          <a:p>
            <a:pPr indent="0" lvl="0" marL="0" marR="0" rtl="0" algn="r">
              <a:spcBef>
                <a:spcPts val="0"/>
              </a:spcBef>
              <a:buSzPct val="25000"/>
              <a:buNone/>
            </a:pPr>
            <a:fld id="{00000000-1234-1234-1234-123412341234}" type="slidenum">
              <a:rPr b="0" baseline="0" i="0" lang="en-US" sz="1200" u="none" cap="none" strike="noStrike">
                <a:solidFill>
                  <a:srgbClr val="035C75"/>
                </a:solidFill>
                <a:latin typeface="Merriweather"/>
                <a:ea typeface="Merriweather"/>
                <a:cs typeface="Merriweather"/>
                <a:sym typeface="Merriweather"/>
              </a:rPr>
              <a:t>‹#›</a:t>
            </a:fld>
          </a:p>
        </p:txBody>
      </p:sp>
      <p:grpSp>
        <p:nvGrpSpPr>
          <p:cNvPr id="35" name="Shape 35"/>
          <p:cNvGrpSpPr/>
          <p:nvPr/>
        </p:nvGrpSpPr>
        <p:grpSpPr>
          <a:xfrm>
            <a:off x="-29294" y="-16113"/>
            <a:ext cx="9198255" cy="1086266"/>
            <a:chOff x="-29322" y="-1971"/>
            <a:chExt cx="9198255" cy="1086266"/>
          </a:xfrm>
        </p:grpSpPr>
        <p:sp>
          <p:nvSpPr>
            <p:cNvPr id="36" name="Shape 36"/>
            <p:cNvSpPr/>
            <p:nvPr/>
          </p:nvSpPr>
          <p:spPr>
            <a:xfrm rot="-164308">
              <a:off x="-19044" y="216549"/>
              <a:ext cx="9163050" cy="649223"/>
            </a:xfrm>
            <a:custGeom>
              <a:pathLst>
                <a:path extrusionOk="0" h="120000" w="120000">
                  <a:moveTo>
                    <a:pt x="0" y="109876"/>
                  </a:moveTo>
                  <a:cubicBezTo>
                    <a:pt x="5862" y="83943"/>
                    <a:pt x="19189" y="31279"/>
                    <a:pt x="33430" y="32075"/>
                  </a:cubicBezTo>
                  <a:cubicBezTo>
                    <a:pt x="47671" y="32872"/>
                    <a:pt x="71018" y="120000"/>
                    <a:pt x="85446" y="114654"/>
                  </a:cubicBezTo>
                  <a:cubicBezTo>
                    <a:pt x="99875" y="109308"/>
                    <a:pt x="112806" y="23886"/>
                    <a:pt x="120000" y="0"/>
                  </a:cubicBezTo>
                </a:path>
              </a:pathLst>
            </a:custGeom>
            <a:noFill/>
            <a:ln cap="flat" cmpd="sng" w="10775">
              <a:solidFill>
                <a:srgbClr val="09B6BE"/>
              </a:solidFill>
              <a:prstDash val="solid"/>
              <a:round/>
              <a:headEnd len="med" w="med" type="none"/>
              <a:tailEnd len="med" w="med" type="none"/>
            </a:ln>
          </p:spPr>
          <p:txBody>
            <a:bodyPr anchorCtr="0" anchor="t" bIns="45700" lIns="91425" rIns="91425" tIns="45700">
              <a:noAutofit/>
            </a:bodyPr>
            <a:lstStyle/>
            <a:p>
              <a:pPr indent="0" lvl="0" marL="0" marR="0" rtl="0" algn="l">
                <a:spcBef>
                  <a:spcPts val="0"/>
                </a:spcBef>
                <a:buNone/>
              </a:pPr>
              <a:r>
                <a:t/>
              </a:r>
              <a:endParaRPr b="0" baseline="0" i="0" sz="1800" u="none" cap="none" strike="noStrike">
                <a:solidFill>
                  <a:schemeClr val="dk1"/>
                </a:solidFill>
                <a:latin typeface="Merriweather"/>
                <a:ea typeface="Merriweather"/>
                <a:cs typeface="Merriweather"/>
                <a:sym typeface="Merriweather"/>
              </a:endParaRPr>
            </a:p>
          </p:txBody>
        </p:sp>
        <p:sp>
          <p:nvSpPr>
            <p:cNvPr id="37" name="Shape 37"/>
            <p:cNvSpPr/>
            <p:nvPr/>
          </p:nvSpPr>
          <p:spPr>
            <a:xfrm rot="-164308">
              <a:off x="-14309" y="290002"/>
              <a:ext cx="9175812" cy="530351"/>
            </a:xfrm>
            <a:custGeom>
              <a:pathLst>
                <a:path extrusionOk="0" h="120000" w="120000">
                  <a:moveTo>
                    <a:pt x="0" y="102857"/>
                  </a:moveTo>
                  <a:cubicBezTo>
                    <a:pt x="5681" y="90913"/>
                    <a:pt x="19791" y="30070"/>
                    <a:pt x="34089" y="32037"/>
                  </a:cubicBezTo>
                  <a:cubicBezTo>
                    <a:pt x="48387" y="34004"/>
                    <a:pt x="71467" y="120000"/>
                    <a:pt x="85785" y="114660"/>
                  </a:cubicBezTo>
                  <a:cubicBezTo>
                    <a:pt x="100104" y="109320"/>
                    <a:pt x="112882" y="23887"/>
                    <a:pt x="120000" y="0"/>
                  </a:cubicBezTo>
                </a:path>
              </a:pathLst>
            </a:custGeom>
            <a:noFill/>
            <a:ln cap="flat" cmpd="sng" w="9525">
              <a:solidFill>
                <a:schemeClr val="accent4"/>
              </a:solidFill>
              <a:prstDash val="solid"/>
              <a:round/>
              <a:headEnd len="med" w="med" type="none"/>
              <a:tailEnd len="med" w="med" type="none"/>
            </a:ln>
          </p:spPr>
          <p:txBody>
            <a:bodyPr anchorCtr="0" anchor="t" bIns="45700" lIns="91425" rIns="91425" tIns="45700">
              <a:noAutofit/>
            </a:bodyPr>
            <a:lstStyle/>
            <a:p>
              <a:pPr indent="0" lvl="0" marL="0" marR="0" rtl="0" algn="l">
                <a:spcBef>
                  <a:spcPts val="0"/>
                </a:spcBef>
                <a:buNone/>
              </a:pPr>
              <a:r>
                <a:t/>
              </a:r>
              <a:endParaRPr b="0" baseline="0" i="0" sz="1800" u="none" cap="none" strike="noStrike">
                <a:solidFill>
                  <a:schemeClr val="dk1"/>
                </a:solidFill>
                <a:latin typeface="Merriweather"/>
                <a:ea typeface="Merriweather"/>
                <a:cs typeface="Merriweather"/>
                <a:sym typeface="Merriweather"/>
              </a:endParaRPr>
            </a:p>
          </p:txBody>
        </p:sp>
      </p:gr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0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www.youtube.com/watch?v=R-d8H1u2En0"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05.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8.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7.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2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1.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20.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25.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4.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0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0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0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0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0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 name="Shape 24"/>
        <p:cNvGrpSpPr/>
        <p:nvPr/>
      </p:nvGrpSpPr>
      <p:grpSpPr>
        <a:xfrm>
          <a:off x="0" y="0"/>
          <a:ext cx="0" cy="0"/>
          <a:chOff x="0" y="0"/>
          <a:chExt cx="0" cy="0"/>
        </a:xfrm>
      </p:grpSpPr>
      <p:sp>
        <p:nvSpPr>
          <p:cNvPr id="25" name="Shape 25"/>
          <p:cNvSpPr txBox="1"/>
          <p:nvPr>
            <p:ph type="ctrTitle"/>
          </p:nvPr>
        </p:nvSpPr>
        <p:spPr>
          <a:xfrm>
            <a:off x="533400" y="1371600"/>
            <a:ext cx="7851648" cy="1828800"/>
          </a:xfrm>
          <a:prstGeom prst="rect">
            <a:avLst/>
          </a:prstGeom>
          <a:noFill/>
          <a:ln>
            <a:noFill/>
          </a:ln>
        </p:spPr>
        <p:txBody>
          <a:bodyPr anchorCtr="0" anchor="b" bIns="0" lIns="0" rIns="18275" tIns="0">
            <a:noAutofit/>
          </a:bodyPr>
          <a:lstStyle/>
          <a:p>
            <a:pPr indent="0" lvl="0" marL="0" marR="0" rtl="0" algn="r">
              <a:spcBef>
                <a:spcPts val="0"/>
              </a:spcBef>
              <a:buClr>
                <a:srgbClr val="4CE0EA"/>
              </a:buClr>
              <a:buSzPct val="25000"/>
              <a:buFont typeface="Calibri"/>
              <a:buNone/>
            </a:pPr>
            <a:r>
              <a:rPr b="1" baseline="0" i="0" lang="en-US" sz="5600" u="none" cap="none" strike="noStrike">
                <a:solidFill>
                  <a:srgbClr val="4CE0EA"/>
                </a:solidFill>
                <a:latin typeface="Calibri"/>
                <a:ea typeface="Calibri"/>
                <a:cs typeface="Calibri"/>
                <a:sym typeface="Calibri"/>
              </a:rPr>
              <a:t>Exploration and Expansion</a:t>
            </a:r>
          </a:p>
        </p:txBody>
      </p:sp>
      <p:sp>
        <p:nvSpPr>
          <p:cNvPr id="26" name="Shape 26"/>
          <p:cNvSpPr txBox="1"/>
          <p:nvPr>
            <p:ph idx="1" type="subTitle"/>
          </p:nvPr>
        </p:nvSpPr>
        <p:spPr>
          <a:xfrm>
            <a:off x="533400" y="3228535"/>
            <a:ext cx="7854696" cy="1752600"/>
          </a:xfrm>
          <a:prstGeom prst="rect">
            <a:avLst/>
          </a:prstGeom>
          <a:noFill/>
          <a:ln>
            <a:noFill/>
          </a:ln>
        </p:spPr>
        <p:txBody>
          <a:bodyPr anchorCtr="0" anchor="t" bIns="45700" lIns="0" rIns="18275" tIns="45700">
            <a:noAutofit/>
          </a:bodyPr>
          <a:lstStyle/>
          <a:p>
            <a:pPr indent="0" lvl="0" marL="0" marR="45720" rtl="0" algn="r">
              <a:spcBef>
                <a:spcPts val="0"/>
              </a:spcBef>
              <a:buClr>
                <a:schemeClr val="accent3"/>
              </a:buClr>
              <a:buFont typeface="Noto Sans Symbols"/>
              <a:buNone/>
            </a:pPr>
            <a:r>
              <a:t/>
            </a:r>
            <a:endParaRPr b="0" baseline="0" i="0" sz="2600" u="none" cap="none" strike="noStrike">
              <a:solidFill>
                <a:schemeClr val="lt1"/>
              </a:solidFill>
              <a:latin typeface="Merriweather"/>
              <a:ea typeface="Merriweather"/>
              <a:cs typeface="Merriweather"/>
              <a:sym typeface="Merriweather"/>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1" name="Shape 161"/>
        <p:cNvGrpSpPr/>
        <p:nvPr/>
      </p:nvGrpSpPr>
      <p:grpSpPr>
        <a:xfrm>
          <a:off x="0" y="0"/>
          <a:ext cx="0" cy="0"/>
          <a:chOff x="0" y="0"/>
          <a:chExt cx="0" cy="0"/>
        </a:xfrm>
      </p:grpSpPr>
      <p:sp>
        <p:nvSpPr>
          <p:cNvPr id="162" name="Shape 162"/>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Christopher Columbus</a:t>
            </a:r>
          </a:p>
        </p:txBody>
      </p:sp>
      <p:pic>
        <p:nvPicPr>
          <p:cNvPr id="163" name="Shape 163"/>
          <p:cNvPicPr preferRelativeResize="0"/>
          <p:nvPr>
            <p:ph idx="1" type="body"/>
          </p:nvPr>
        </p:nvPicPr>
        <p:blipFill rotWithShape="1">
          <a:blip r:embed="rId3">
            <a:alphaModFix/>
          </a:blip>
          <a:srcRect b="0" l="0" r="0" t="0"/>
          <a:stretch/>
        </p:blipFill>
        <p:spPr>
          <a:xfrm>
            <a:off x="872679" y="1920875"/>
            <a:ext cx="3207640" cy="4433887"/>
          </a:xfrm>
          <a:prstGeom prst="rect">
            <a:avLst/>
          </a:prstGeom>
          <a:noFill/>
          <a:ln>
            <a:noFill/>
          </a:ln>
        </p:spPr>
      </p:pic>
      <p:sp>
        <p:nvSpPr>
          <p:cNvPr id="164" name="Shape 164"/>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lnSpc>
                <a:spcPct val="80000"/>
              </a:lnSpc>
              <a:spcBef>
                <a:spcPts val="0"/>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Most people in Europe knew the world was round, but they were not sure of its circumference.</a:t>
            </a:r>
          </a:p>
          <a:p>
            <a:pPr indent="-274320" lvl="0" marL="274320" marR="0" rtl="0" algn="l">
              <a:lnSpc>
                <a:spcPct val="80000"/>
              </a:lnSpc>
              <a:spcBef>
                <a:spcPts val="481"/>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He petitioned the Queen of Spain Isabella to finance his expedition to Asia by going West instead of East. </a:t>
            </a:r>
          </a:p>
          <a:p>
            <a:pPr indent="-274320" lvl="0" marL="274320" marR="0" rtl="0" algn="l">
              <a:lnSpc>
                <a:spcPct val="80000"/>
              </a:lnSpc>
              <a:spcBef>
                <a:spcPts val="481"/>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He made 3 trips to the Americas landing in Hispaniola (Dominican Republic) and Cuba. </a:t>
            </a:r>
          </a:p>
          <a:p>
            <a:pPr indent="-274320" lvl="0" marL="274320" marR="0" rtl="0" algn="l">
              <a:lnSpc>
                <a:spcPct val="80000"/>
              </a:lnSpc>
              <a:spcBef>
                <a:spcPts val="481"/>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Each time believing he was in Asia.</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8" name="Shape 168"/>
        <p:cNvGrpSpPr/>
        <p:nvPr/>
      </p:nvGrpSpPr>
      <p:grpSpPr>
        <a:xfrm>
          <a:off x="0" y="0"/>
          <a:ext cx="0" cy="0"/>
          <a:chOff x="0" y="0"/>
          <a:chExt cx="0" cy="0"/>
        </a:xfrm>
      </p:grpSpPr>
      <p:sp>
        <p:nvSpPr>
          <p:cNvPr id="169" name="Shape 169"/>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l">
              <a:spcBef>
                <a:spcPts val="0"/>
              </a:spcBef>
              <a:buClr>
                <a:schemeClr val="dk2"/>
              </a:buClr>
              <a:buFont typeface="Calibri"/>
              <a:buNone/>
            </a:pPr>
            <a:r>
              <a:t/>
            </a:r>
            <a:endParaRPr b="0" baseline="0" i="0" sz="5000" u="none" cap="none" strike="noStrike">
              <a:solidFill>
                <a:schemeClr val="dk2"/>
              </a:solidFill>
              <a:latin typeface="Calibri"/>
              <a:ea typeface="Calibri"/>
              <a:cs typeface="Calibri"/>
              <a:sym typeface="Calibri"/>
            </a:endParaRPr>
          </a:p>
        </p:txBody>
      </p:sp>
      <p:pic>
        <p:nvPicPr>
          <p:cNvPr id="170" name="Shape 170"/>
          <p:cNvPicPr preferRelativeResize="0"/>
          <p:nvPr>
            <p:ph idx="1" type="body"/>
          </p:nvPr>
        </p:nvPicPr>
        <p:blipFill rotWithShape="1">
          <a:blip r:embed="rId3">
            <a:alphaModFix/>
          </a:blip>
          <a:srcRect b="0" l="0" r="0" t="0"/>
          <a:stretch/>
        </p:blipFill>
        <p:spPr>
          <a:xfrm>
            <a:off x="2362200" y="685800"/>
            <a:ext cx="4265682" cy="5486399"/>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4" name="Shape 174"/>
        <p:cNvGrpSpPr/>
        <p:nvPr/>
      </p:nvGrpSpPr>
      <p:grpSpPr>
        <a:xfrm>
          <a:off x="0" y="0"/>
          <a:ext cx="0" cy="0"/>
          <a:chOff x="0" y="0"/>
          <a:chExt cx="0" cy="0"/>
        </a:xfrm>
      </p:grpSpPr>
      <p:sp>
        <p:nvSpPr>
          <p:cNvPr id="175" name="Shape 175"/>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Columbus’s Genocide</a:t>
            </a:r>
          </a:p>
        </p:txBody>
      </p:sp>
      <p:pic>
        <p:nvPicPr>
          <p:cNvPr id="176" name="Shape 176"/>
          <p:cNvPicPr preferRelativeResize="0"/>
          <p:nvPr>
            <p:ph idx="1" type="body"/>
          </p:nvPr>
        </p:nvPicPr>
        <p:blipFill rotWithShape="1">
          <a:blip r:embed="rId3">
            <a:alphaModFix/>
          </a:blip>
          <a:srcRect b="0" l="0" r="0" t="0"/>
          <a:stretch/>
        </p:blipFill>
        <p:spPr>
          <a:xfrm>
            <a:off x="152400" y="1981200"/>
            <a:ext cx="4301335" cy="4389119"/>
          </a:xfrm>
          <a:prstGeom prst="rect">
            <a:avLst/>
          </a:prstGeom>
          <a:noFill/>
          <a:ln>
            <a:noFill/>
          </a:ln>
        </p:spPr>
      </p:pic>
      <p:sp>
        <p:nvSpPr>
          <p:cNvPr id="177" name="Shape 177"/>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lnSpc>
                <a:spcPct val="80000"/>
              </a:lnSpc>
              <a:spcBef>
                <a:spcPts val="0"/>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When Christopher Columbus arrived in Hispaniola the Native tribe called Tanios numbered 2 million within 50 yrs there were only a few hundred left.</a:t>
            </a:r>
          </a:p>
          <a:p>
            <a:pPr indent="-274320" lvl="0" marL="274320" marR="0" rtl="0" algn="l">
              <a:lnSpc>
                <a:spcPct val="80000"/>
              </a:lnSpc>
              <a:spcBef>
                <a:spcPts val="481"/>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They died from disease, over work, and were killed by the Spanish for not complying with either converting to Christianity or submitting to forced labor.</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1" name="Shape 181"/>
        <p:cNvGrpSpPr/>
        <p:nvPr/>
      </p:nvGrpSpPr>
      <p:grpSpPr>
        <a:xfrm>
          <a:off x="0" y="0"/>
          <a:ext cx="0" cy="0"/>
          <a:chOff x="0" y="0"/>
          <a:chExt cx="0" cy="0"/>
        </a:xfrm>
      </p:grpSpPr>
      <p:sp>
        <p:nvSpPr>
          <p:cNvPr id="182" name="Shape 182"/>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Treaty of Tordesillas</a:t>
            </a:r>
          </a:p>
        </p:txBody>
      </p:sp>
      <p:pic>
        <p:nvPicPr>
          <p:cNvPr id="183" name="Shape 183"/>
          <p:cNvPicPr preferRelativeResize="0"/>
          <p:nvPr>
            <p:ph idx="1" type="body"/>
          </p:nvPr>
        </p:nvPicPr>
        <p:blipFill rotWithShape="1">
          <a:blip r:embed="rId3">
            <a:alphaModFix/>
          </a:blip>
          <a:srcRect b="0" l="0" r="0" t="0"/>
          <a:stretch/>
        </p:blipFill>
        <p:spPr>
          <a:xfrm>
            <a:off x="0" y="1981200"/>
            <a:ext cx="4658261" cy="3291840"/>
          </a:xfrm>
          <a:prstGeom prst="rect">
            <a:avLst/>
          </a:prstGeom>
          <a:noFill/>
          <a:ln>
            <a:noFill/>
          </a:ln>
        </p:spPr>
      </p:pic>
      <p:sp>
        <p:nvSpPr>
          <p:cNvPr id="184" name="Shape 184"/>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lnSpc>
                <a:spcPct val="90000"/>
              </a:lnSpc>
              <a:spcBef>
                <a:spcPts val="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Both Spain and Portugal competed to colonize the Americas.</a:t>
            </a:r>
          </a:p>
          <a:p>
            <a:pPr indent="-274320" lvl="0" marL="274320" marR="0" rtl="0" algn="l">
              <a:lnSpc>
                <a:spcPct val="90000"/>
              </a:lnSpc>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Both governments finally agreed on a dividing mark that separated the areas they could colonize in. </a:t>
            </a:r>
          </a:p>
          <a:p>
            <a:pPr indent="-274320" lvl="0" marL="274320" marR="0" rtl="0" algn="l">
              <a:lnSpc>
                <a:spcPct val="90000"/>
              </a:lnSpc>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This was the Treaty of Tordesillas signed in 1494.</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8" name="Shape 188"/>
        <p:cNvGrpSpPr/>
        <p:nvPr/>
      </p:nvGrpSpPr>
      <p:grpSpPr>
        <a:xfrm>
          <a:off x="0" y="0"/>
          <a:ext cx="0" cy="0"/>
          <a:chOff x="0" y="0"/>
          <a:chExt cx="0" cy="0"/>
        </a:xfrm>
      </p:grpSpPr>
      <p:sp>
        <p:nvSpPr>
          <p:cNvPr id="189" name="Shape 189"/>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Early Explorers </a:t>
            </a:r>
          </a:p>
        </p:txBody>
      </p:sp>
      <p:pic>
        <p:nvPicPr>
          <p:cNvPr id="190" name="Shape 190"/>
          <p:cNvPicPr preferRelativeResize="0"/>
          <p:nvPr>
            <p:ph idx="1" type="body"/>
          </p:nvPr>
        </p:nvPicPr>
        <p:blipFill rotWithShape="1">
          <a:blip r:embed="rId3">
            <a:alphaModFix/>
          </a:blip>
          <a:srcRect b="0" l="0" r="0" t="0"/>
          <a:stretch/>
        </p:blipFill>
        <p:spPr>
          <a:xfrm>
            <a:off x="809625" y="1942306"/>
            <a:ext cx="3333750" cy="4391025"/>
          </a:xfrm>
          <a:prstGeom prst="rect">
            <a:avLst/>
          </a:prstGeom>
          <a:noFill/>
          <a:ln>
            <a:noFill/>
          </a:ln>
        </p:spPr>
      </p:pic>
      <p:sp>
        <p:nvSpPr>
          <p:cNvPr id="191" name="Shape 191"/>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lnSpc>
                <a:spcPct val="80000"/>
              </a:lnSpc>
              <a:spcBef>
                <a:spcPts val="0"/>
              </a:spcBef>
              <a:buClr>
                <a:schemeClr val="accent3"/>
              </a:buClr>
              <a:buSzPct val="95431"/>
              <a:buFont typeface="Noto Sans Symbols"/>
              <a:buChar char="●"/>
            </a:pPr>
            <a:r>
              <a:rPr b="0" baseline="0" i="0" lang="en-US" sz="2210" u="none" cap="none" strike="noStrike">
                <a:solidFill>
                  <a:schemeClr val="dk1"/>
                </a:solidFill>
                <a:latin typeface="Merriweather"/>
                <a:ea typeface="Merriweather"/>
                <a:cs typeface="Merriweather"/>
                <a:sym typeface="Merriweather"/>
              </a:rPr>
              <a:t>John Cabot: A Venetian sailor who explored the New England coastline for England.</a:t>
            </a:r>
          </a:p>
          <a:p>
            <a:pPr indent="-274320" lvl="0" marL="274320" marR="0" rtl="0" algn="l">
              <a:lnSpc>
                <a:spcPct val="80000"/>
              </a:lnSpc>
              <a:spcBef>
                <a:spcPts val="442"/>
              </a:spcBef>
              <a:buClr>
                <a:schemeClr val="accent3"/>
              </a:buClr>
              <a:buSzPct val="95431"/>
              <a:buFont typeface="Noto Sans Symbols"/>
              <a:buChar char="●"/>
            </a:pPr>
            <a:r>
              <a:rPr b="0" baseline="0" i="0" lang="en-US" sz="2210" u="none" cap="none" strike="noStrike">
                <a:solidFill>
                  <a:schemeClr val="dk1"/>
                </a:solidFill>
                <a:latin typeface="Merriweather"/>
                <a:ea typeface="Merriweather"/>
                <a:cs typeface="Merriweather"/>
                <a:sym typeface="Merriweather"/>
              </a:rPr>
              <a:t>Pedro Cabal: Landed in South America in 1500.</a:t>
            </a:r>
          </a:p>
          <a:p>
            <a:pPr indent="-274320" lvl="0" marL="274320" marR="0" rtl="0" algn="l">
              <a:lnSpc>
                <a:spcPct val="80000"/>
              </a:lnSpc>
              <a:spcBef>
                <a:spcPts val="442"/>
              </a:spcBef>
              <a:buClr>
                <a:schemeClr val="accent3"/>
              </a:buClr>
              <a:buSzPct val="95431"/>
              <a:buFont typeface="Noto Sans Symbols"/>
              <a:buChar char="●"/>
            </a:pPr>
            <a:r>
              <a:rPr b="0" baseline="0" i="0" lang="en-US" sz="2210" u="none" cap="none" strike="noStrike">
                <a:solidFill>
                  <a:schemeClr val="dk1"/>
                </a:solidFill>
                <a:latin typeface="Merriweather"/>
                <a:ea typeface="Merriweather"/>
                <a:cs typeface="Merriweather"/>
                <a:sym typeface="Merriweather"/>
              </a:rPr>
              <a:t>Amerigo Vespucci: A Florentine made several voyages to the New World and wrote several letters and maps of the land he saw. It was because of these that the New World began to be referred to as America.</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5" name="Shape 195"/>
        <p:cNvGrpSpPr/>
        <p:nvPr/>
      </p:nvGrpSpPr>
      <p:grpSpPr>
        <a:xfrm>
          <a:off x="0" y="0"/>
          <a:ext cx="0" cy="0"/>
          <a:chOff x="0" y="0"/>
          <a:chExt cx="0" cy="0"/>
        </a:xfrm>
      </p:grpSpPr>
      <p:sp>
        <p:nvSpPr>
          <p:cNvPr id="196" name="Shape 196"/>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The Conquest</a:t>
            </a:r>
          </a:p>
        </p:txBody>
      </p:sp>
      <p:pic>
        <p:nvPicPr>
          <p:cNvPr id="197" name="Shape 197"/>
          <p:cNvPicPr preferRelativeResize="0"/>
          <p:nvPr>
            <p:ph idx="1" type="body"/>
          </p:nvPr>
        </p:nvPicPr>
        <p:blipFill rotWithShape="1">
          <a:blip r:embed="rId3">
            <a:alphaModFix/>
          </a:blip>
          <a:srcRect b="0" l="0" r="0" t="0"/>
          <a:stretch/>
        </p:blipFill>
        <p:spPr>
          <a:xfrm>
            <a:off x="1784957" y="1935163"/>
            <a:ext cx="5574085" cy="4389436"/>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1" name="Shape 201"/>
        <p:cNvGrpSpPr/>
        <p:nvPr/>
      </p:nvGrpSpPr>
      <p:grpSpPr>
        <a:xfrm>
          <a:off x="0" y="0"/>
          <a:ext cx="0" cy="0"/>
          <a:chOff x="0" y="0"/>
          <a:chExt cx="0" cy="0"/>
        </a:xfrm>
      </p:grpSpPr>
      <p:sp>
        <p:nvSpPr>
          <p:cNvPr id="202" name="Shape 202"/>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Conquistador</a:t>
            </a:r>
          </a:p>
        </p:txBody>
      </p:sp>
      <p:pic>
        <p:nvPicPr>
          <p:cNvPr id="203" name="Shape 203"/>
          <p:cNvPicPr preferRelativeResize="0"/>
          <p:nvPr>
            <p:ph idx="1" type="body"/>
          </p:nvPr>
        </p:nvPicPr>
        <p:blipFill rotWithShape="1">
          <a:blip r:embed="rId3">
            <a:alphaModFix/>
          </a:blip>
          <a:srcRect b="0" l="0" r="0" t="0"/>
          <a:stretch/>
        </p:blipFill>
        <p:spPr>
          <a:xfrm>
            <a:off x="381000" y="1905000"/>
            <a:ext cx="3560874" cy="4754879"/>
          </a:xfrm>
          <a:prstGeom prst="rect">
            <a:avLst/>
          </a:prstGeom>
          <a:noFill/>
          <a:ln>
            <a:noFill/>
          </a:ln>
        </p:spPr>
      </p:pic>
      <p:sp>
        <p:nvSpPr>
          <p:cNvPr id="204" name="Shape 204"/>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spcBef>
                <a:spcPts val="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Men who obtained permission from the Spanish government to establish colonies in the New World.</a:t>
            </a:r>
          </a:p>
          <a:p>
            <a:pPr indent="-274320" lvl="0" marL="274320" marR="0" rtl="0" algn="l">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They could seize the wealth of the Native peoples as long as they paid a percentage to the crown.</a:t>
            </a:r>
          </a:p>
          <a:p>
            <a:pPr indent="-117475" lvl="0" marL="274320" marR="0" rtl="0" algn="l">
              <a:spcBef>
                <a:spcPts val="520"/>
              </a:spcBef>
              <a:buClr>
                <a:schemeClr val="accent3"/>
              </a:buClr>
              <a:buFont typeface="Noto Sans Symbols"/>
              <a:buNone/>
            </a:pPr>
            <a:r>
              <a:t/>
            </a:r>
            <a:endParaRPr b="0" baseline="0" i="0" sz="2600" u="none" cap="none" strike="noStrike">
              <a:solidFill>
                <a:schemeClr val="dk1"/>
              </a:solidFill>
              <a:latin typeface="Merriweather"/>
              <a:ea typeface="Merriweather"/>
              <a:cs typeface="Merriweather"/>
              <a:sym typeface="Merriweather"/>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8" name="Shape 208"/>
        <p:cNvGrpSpPr/>
        <p:nvPr/>
      </p:nvGrpSpPr>
      <p:grpSpPr>
        <a:xfrm>
          <a:off x="0" y="0"/>
          <a:ext cx="0" cy="0"/>
          <a:chOff x="0" y="0"/>
          <a:chExt cx="0" cy="0"/>
        </a:xfrm>
      </p:grpSpPr>
      <p:sp>
        <p:nvSpPr>
          <p:cNvPr id="209" name="Shape 209"/>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Hernan Cortes</a:t>
            </a:r>
          </a:p>
        </p:txBody>
      </p:sp>
      <p:pic>
        <p:nvPicPr>
          <p:cNvPr id="210" name="Shape 210"/>
          <p:cNvPicPr preferRelativeResize="0"/>
          <p:nvPr>
            <p:ph idx="1" type="body"/>
          </p:nvPr>
        </p:nvPicPr>
        <p:blipFill rotWithShape="1">
          <a:blip r:embed="rId3">
            <a:alphaModFix/>
          </a:blip>
          <a:srcRect b="0" l="0" r="0" t="0"/>
          <a:stretch/>
        </p:blipFill>
        <p:spPr>
          <a:xfrm>
            <a:off x="719572" y="1920875"/>
            <a:ext cx="3513856" cy="4433887"/>
          </a:xfrm>
          <a:prstGeom prst="rect">
            <a:avLst/>
          </a:prstGeom>
          <a:noFill/>
          <a:ln>
            <a:noFill/>
          </a:ln>
        </p:spPr>
      </p:pic>
      <p:sp>
        <p:nvSpPr>
          <p:cNvPr id="211" name="Shape 211"/>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lnSpc>
                <a:spcPct val="80000"/>
              </a:lnSpc>
              <a:spcBef>
                <a:spcPts val="0"/>
              </a:spcBef>
              <a:buClr>
                <a:schemeClr val="accent3"/>
              </a:buClr>
              <a:buSzPct val="95431"/>
              <a:buFont typeface="Noto Sans Symbols"/>
              <a:buChar char="●"/>
            </a:pPr>
            <a:r>
              <a:rPr b="0" baseline="0" i="0" lang="en-US" sz="2210" u="none" cap="none" strike="noStrike">
                <a:solidFill>
                  <a:schemeClr val="dk1"/>
                </a:solidFill>
                <a:latin typeface="Merriweather"/>
                <a:ea typeface="Merriweather"/>
                <a:cs typeface="Merriweather"/>
                <a:sym typeface="Merriweather"/>
              </a:rPr>
              <a:t>Born in 1485, Hernán Cortés, marquis del Valle de Oaxaca, was a Spanish conquistador who overthrew the Aztec empire (1519-1521) and won Mexico for the crown of Spain. Of honorable lineage, Cortes set sail with at the age of 19 and continued to led expeditions to Cuba, and later Mexico. He strategically aligned some native peoples against others to overthrow them. He died in Spain in 1547.</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5" name="Shape 215"/>
        <p:cNvGrpSpPr/>
        <p:nvPr/>
      </p:nvGrpSpPr>
      <p:grpSpPr>
        <a:xfrm>
          <a:off x="0" y="0"/>
          <a:ext cx="0" cy="0"/>
          <a:chOff x="0" y="0"/>
          <a:chExt cx="0" cy="0"/>
        </a:xfrm>
      </p:grpSpPr>
      <p:sp>
        <p:nvSpPr>
          <p:cNvPr id="216" name="Shape 216"/>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Fall of the Aztecs</a:t>
            </a:r>
          </a:p>
        </p:txBody>
      </p:sp>
      <p:sp>
        <p:nvSpPr>
          <p:cNvPr id="217" name="Shape 217"/>
          <p:cNvSpPr txBox="1"/>
          <p:nvPr>
            <p:ph idx="1" type="body"/>
          </p:nvPr>
        </p:nvSpPr>
        <p:spPr>
          <a:xfrm>
            <a:off x="457200" y="1935480"/>
            <a:ext cx="8229600" cy="4389119"/>
          </a:xfrm>
          <a:prstGeom prst="rect">
            <a:avLst/>
          </a:prstGeom>
          <a:noFill/>
          <a:ln>
            <a:noFill/>
          </a:ln>
        </p:spPr>
        <p:txBody>
          <a:bodyPr anchorCtr="0" anchor="t" bIns="45700" lIns="91425" rIns="91425" tIns="45700">
            <a:noAutofit/>
          </a:bodyPr>
          <a:lstStyle/>
          <a:p>
            <a:pPr indent="-274320" lvl="0" marL="274320" marR="0" rtl="0" algn="l">
              <a:spcBef>
                <a:spcPts val="0"/>
              </a:spcBef>
              <a:buClr>
                <a:schemeClr val="accent3"/>
              </a:buClr>
              <a:buSzPct val="95000"/>
              <a:buFont typeface="Noto Sans Symbols"/>
              <a:buChar char="●"/>
            </a:pPr>
            <a:r>
              <a:rPr b="0" baseline="0" i="0" lang="en-US" sz="2600" u="sng" cap="none" strike="noStrike">
                <a:solidFill>
                  <a:schemeClr val="hlink"/>
                </a:solidFill>
                <a:latin typeface="Merriweather"/>
                <a:ea typeface="Merriweather"/>
                <a:cs typeface="Merriweather"/>
                <a:sym typeface="Merriweather"/>
                <a:hlinkClick r:id="rId3"/>
              </a:rPr>
              <a:t>http://www.youtube.com/watch?v=R-d8H1u2En0</a:t>
            </a:r>
          </a:p>
          <a:p>
            <a:pPr indent="-117475" lvl="0" marL="274320" marR="0" rtl="0" algn="l">
              <a:spcBef>
                <a:spcPts val="520"/>
              </a:spcBef>
              <a:buClr>
                <a:schemeClr val="accent3"/>
              </a:buClr>
              <a:buFont typeface="Noto Sans Symbols"/>
              <a:buNone/>
            </a:pPr>
            <a:r>
              <a:t/>
            </a:r>
            <a:endParaRPr b="0" baseline="0" i="0" sz="2600" u="none" cap="none" strike="noStrike">
              <a:solidFill>
                <a:schemeClr val="dk1"/>
              </a:solidFill>
              <a:latin typeface="Merriweather"/>
              <a:ea typeface="Merriweather"/>
              <a:cs typeface="Merriweather"/>
              <a:sym typeface="Merriweather"/>
            </a:endParaRP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1" name="Shape 221"/>
        <p:cNvGrpSpPr/>
        <p:nvPr/>
      </p:nvGrpSpPr>
      <p:grpSpPr>
        <a:xfrm>
          <a:off x="0" y="0"/>
          <a:ext cx="0" cy="0"/>
          <a:chOff x="0" y="0"/>
          <a:chExt cx="0" cy="0"/>
        </a:xfrm>
      </p:grpSpPr>
      <p:sp>
        <p:nvSpPr>
          <p:cNvPr id="222" name="Shape 222"/>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La Malinche (Dona Marina)</a:t>
            </a:r>
          </a:p>
        </p:txBody>
      </p:sp>
      <p:pic>
        <p:nvPicPr>
          <p:cNvPr id="223" name="Shape 223"/>
          <p:cNvPicPr preferRelativeResize="0"/>
          <p:nvPr>
            <p:ph idx="1" type="body"/>
          </p:nvPr>
        </p:nvPicPr>
        <p:blipFill rotWithShape="1">
          <a:blip r:embed="rId3">
            <a:alphaModFix/>
          </a:blip>
          <a:srcRect b="0" l="0" r="0" t="0"/>
          <a:stretch/>
        </p:blipFill>
        <p:spPr>
          <a:xfrm>
            <a:off x="838200" y="1905000"/>
            <a:ext cx="3429000" cy="4572000"/>
          </a:xfrm>
          <a:prstGeom prst="rect">
            <a:avLst/>
          </a:prstGeom>
          <a:noFill/>
          <a:ln>
            <a:noFill/>
          </a:ln>
        </p:spPr>
      </p:pic>
      <p:sp>
        <p:nvSpPr>
          <p:cNvPr id="224" name="Shape 224"/>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spcBef>
                <a:spcPts val="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Possibly of Aztec descent.</a:t>
            </a:r>
          </a:p>
          <a:p>
            <a:pPr indent="-274320" lvl="0" marL="274320" marR="0" rtl="0" algn="l">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Was offered to Cortes as a slave.</a:t>
            </a:r>
          </a:p>
          <a:p>
            <a:pPr indent="-274320" lvl="0" marL="274320" marR="0" rtl="0" algn="l">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Became Cortes’s translator.</a:t>
            </a:r>
          </a:p>
          <a:p>
            <a:pPr indent="-274320" lvl="0" marL="274320" marR="0" rtl="0" algn="l">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Mother of the first “Mexican”</a:t>
            </a:r>
          </a:p>
          <a:p>
            <a:pPr indent="-274320" lvl="0" marL="274320" marR="0" rtl="0" algn="l">
              <a:spcBef>
                <a:spcPts val="520"/>
              </a:spcBef>
              <a:buClr>
                <a:schemeClr val="accent3"/>
              </a:buClr>
              <a:buSzPct val="95000"/>
              <a:buFont typeface="Noto Sans Symbols"/>
              <a:buChar char="●"/>
            </a:pPr>
            <a:r>
              <a:rPr b="0" baseline="0" i="0" lang="en-US" sz="2600" u="none" cap="none" strike="noStrike">
                <a:solidFill>
                  <a:srgbClr val="FF0000"/>
                </a:solidFill>
                <a:latin typeface="Merriweather"/>
                <a:ea typeface="Merriweather"/>
                <a:cs typeface="Merriweather"/>
                <a:sym typeface="Merriweather"/>
              </a:rPr>
              <a:t>(What is a Mexican?)</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8" name="Shape 108"/>
        <p:cNvGrpSpPr/>
        <p:nvPr/>
      </p:nvGrpSpPr>
      <p:grpSpPr>
        <a:xfrm>
          <a:off x="0" y="0"/>
          <a:ext cx="0" cy="0"/>
          <a:chOff x="0" y="0"/>
          <a:chExt cx="0" cy="0"/>
        </a:xfrm>
      </p:grpSpPr>
      <p:sp>
        <p:nvSpPr>
          <p:cNvPr id="109" name="Shape 109"/>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Age of Exploration</a:t>
            </a:r>
          </a:p>
        </p:txBody>
      </p:sp>
      <p:pic>
        <p:nvPicPr>
          <p:cNvPr id="110" name="Shape 110"/>
          <p:cNvPicPr preferRelativeResize="0"/>
          <p:nvPr>
            <p:ph idx="1" type="body"/>
          </p:nvPr>
        </p:nvPicPr>
        <p:blipFill rotWithShape="1">
          <a:blip r:embed="rId3">
            <a:alphaModFix/>
          </a:blip>
          <a:srcRect b="0" l="0" r="0" t="0"/>
          <a:stretch/>
        </p:blipFill>
        <p:spPr>
          <a:xfrm>
            <a:off x="1753425" y="1935163"/>
            <a:ext cx="5637150" cy="4389436"/>
          </a:xfrm>
          <a:prstGeom prst="rect">
            <a:avLst/>
          </a:prstGeom>
          <a:noFill/>
          <a:ln>
            <a:noFill/>
          </a:ln>
        </p:spPr>
      </p:pic>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8" name="Shape 228"/>
        <p:cNvGrpSpPr/>
        <p:nvPr/>
      </p:nvGrpSpPr>
      <p:grpSpPr>
        <a:xfrm>
          <a:off x="0" y="0"/>
          <a:ext cx="0" cy="0"/>
          <a:chOff x="0" y="0"/>
          <a:chExt cx="0" cy="0"/>
        </a:xfrm>
      </p:grpSpPr>
      <p:sp>
        <p:nvSpPr>
          <p:cNvPr id="229" name="Shape 229"/>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Fall of the Aztecs</a:t>
            </a:r>
          </a:p>
        </p:txBody>
      </p:sp>
      <p:sp>
        <p:nvSpPr>
          <p:cNvPr id="230" name="Shape 230"/>
          <p:cNvSpPr txBox="1"/>
          <p:nvPr>
            <p:ph idx="1" type="body"/>
          </p:nvPr>
        </p:nvSpPr>
        <p:spPr>
          <a:xfrm>
            <a:off x="457200" y="1920084"/>
            <a:ext cx="4038599" cy="4434839"/>
          </a:xfrm>
          <a:prstGeom prst="rect">
            <a:avLst/>
          </a:prstGeom>
          <a:noFill/>
          <a:ln>
            <a:noFill/>
          </a:ln>
        </p:spPr>
        <p:txBody>
          <a:bodyPr anchorCtr="0" anchor="t" bIns="45700" lIns="91425" rIns="91425" tIns="45700">
            <a:noAutofit/>
          </a:bodyPr>
          <a:lstStyle/>
          <a:p>
            <a:pPr indent="-274320" lvl="0" marL="274320" marR="0" rtl="0" algn="l">
              <a:lnSpc>
                <a:spcPct val="90000"/>
              </a:lnSpc>
              <a:spcBef>
                <a:spcPts val="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1519 Cortes arrives in Mexico.</a:t>
            </a:r>
          </a:p>
          <a:p>
            <a:pPr indent="-274320" lvl="0" marL="274320" marR="0" rtl="0" algn="l">
              <a:lnSpc>
                <a:spcPct val="90000"/>
              </a:lnSpc>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Cortes is welcomed into Tenochtitlan by Aztec ruler Montezuma</a:t>
            </a:r>
          </a:p>
          <a:p>
            <a:pPr indent="-274320" lvl="0" marL="274320" marR="0" rtl="0" algn="l">
              <a:lnSpc>
                <a:spcPct val="90000"/>
              </a:lnSpc>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Cortes takes Montezuma hostage.</a:t>
            </a:r>
          </a:p>
          <a:p>
            <a:pPr indent="-274320" lvl="0" marL="274320" marR="0" rtl="0" algn="l">
              <a:lnSpc>
                <a:spcPct val="90000"/>
              </a:lnSpc>
              <a:spcBef>
                <a:spcPts val="520"/>
              </a:spcBef>
              <a:buClr>
                <a:schemeClr val="accent3"/>
              </a:buClr>
              <a:buSzPct val="95000"/>
              <a:buFont typeface="Noto Sans Symbols"/>
              <a:buChar char="●"/>
            </a:pPr>
            <a:r>
              <a:rPr b="0" baseline="0" i="0" lang="en-US" sz="2600" u="none" cap="none" strike="noStrike">
                <a:solidFill>
                  <a:srgbClr val="FF0000"/>
                </a:solidFill>
                <a:latin typeface="Merriweather"/>
                <a:ea typeface="Merriweather"/>
                <a:cs typeface="Merriweather"/>
                <a:sym typeface="Merriweather"/>
              </a:rPr>
              <a:t>(Why do you think Montezuma welcomed the Spanish into the city?)</a:t>
            </a:r>
          </a:p>
          <a:p>
            <a:pPr indent="-117475" lvl="0" marL="274320" marR="0" rtl="0" algn="l">
              <a:lnSpc>
                <a:spcPct val="90000"/>
              </a:lnSpc>
              <a:spcBef>
                <a:spcPts val="520"/>
              </a:spcBef>
              <a:buClr>
                <a:schemeClr val="accent3"/>
              </a:buClr>
              <a:buFont typeface="Noto Sans Symbols"/>
              <a:buNone/>
            </a:pPr>
            <a:r>
              <a:t/>
            </a:r>
            <a:endParaRPr b="0" baseline="0" i="0" sz="2600" u="none" cap="none" strike="noStrike">
              <a:solidFill>
                <a:schemeClr val="dk1"/>
              </a:solidFill>
              <a:latin typeface="Merriweather"/>
              <a:ea typeface="Merriweather"/>
              <a:cs typeface="Merriweather"/>
              <a:sym typeface="Merriweather"/>
            </a:endParaRPr>
          </a:p>
        </p:txBody>
      </p:sp>
      <p:pic>
        <p:nvPicPr>
          <p:cNvPr id="231" name="Shape 231"/>
          <p:cNvPicPr preferRelativeResize="0"/>
          <p:nvPr>
            <p:ph idx="2" type="body"/>
          </p:nvPr>
        </p:nvPicPr>
        <p:blipFill rotWithShape="1">
          <a:blip r:embed="rId3">
            <a:alphaModFix/>
          </a:blip>
          <a:srcRect b="0" l="0" r="0" t="0"/>
          <a:stretch/>
        </p:blipFill>
        <p:spPr>
          <a:xfrm>
            <a:off x="4779632" y="1920875"/>
            <a:ext cx="3775733" cy="4433887"/>
          </a:xfrm>
          <a:prstGeom prst="rect">
            <a:avLst/>
          </a:prstGeom>
          <a:noFill/>
          <a:ln>
            <a:noFill/>
          </a:ln>
        </p:spPr>
      </p:pic>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5" name="Shape 235"/>
        <p:cNvGrpSpPr/>
        <p:nvPr/>
      </p:nvGrpSpPr>
      <p:grpSpPr>
        <a:xfrm>
          <a:off x="0" y="0"/>
          <a:ext cx="0" cy="0"/>
          <a:chOff x="0" y="0"/>
          <a:chExt cx="0" cy="0"/>
        </a:xfrm>
      </p:grpSpPr>
      <p:sp>
        <p:nvSpPr>
          <p:cNvPr id="236" name="Shape 236"/>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Fall (continued)</a:t>
            </a:r>
          </a:p>
        </p:txBody>
      </p:sp>
      <p:pic>
        <p:nvPicPr>
          <p:cNvPr id="237" name="Shape 237"/>
          <p:cNvPicPr preferRelativeResize="0"/>
          <p:nvPr>
            <p:ph idx="1" type="body"/>
          </p:nvPr>
        </p:nvPicPr>
        <p:blipFill rotWithShape="1">
          <a:blip r:embed="rId3">
            <a:alphaModFix/>
          </a:blip>
          <a:srcRect b="0" l="0" r="0" t="0"/>
          <a:stretch/>
        </p:blipFill>
        <p:spPr>
          <a:xfrm>
            <a:off x="543168" y="1920875"/>
            <a:ext cx="3866662" cy="4433887"/>
          </a:xfrm>
          <a:prstGeom prst="rect">
            <a:avLst/>
          </a:prstGeom>
          <a:noFill/>
          <a:ln>
            <a:noFill/>
          </a:ln>
        </p:spPr>
      </p:pic>
      <p:sp>
        <p:nvSpPr>
          <p:cNvPr id="238" name="Shape 238"/>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spcBef>
                <a:spcPts val="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Cortes leaves the capitol to intercept another Spanish force (which came to arrest him)</a:t>
            </a:r>
          </a:p>
          <a:p>
            <a:pPr indent="-274320" lvl="0" marL="274320" marR="0" rtl="0" algn="l">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While he is gone the people rise up, Montezuma is killed and the Spanish flee the city.</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2" name="Shape 242"/>
        <p:cNvGrpSpPr/>
        <p:nvPr/>
      </p:nvGrpSpPr>
      <p:grpSpPr>
        <a:xfrm>
          <a:off x="0" y="0"/>
          <a:ext cx="0" cy="0"/>
          <a:chOff x="0" y="0"/>
          <a:chExt cx="0" cy="0"/>
        </a:xfrm>
      </p:grpSpPr>
      <p:sp>
        <p:nvSpPr>
          <p:cNvPr id="243" name="Shape 243"/>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Spaniard Victory</a:t>
            </a:r>
          </a:p>
        </p:txBody>
      </p:sp>
      <p:pic>
        <p:nvPicPr>
          <p:cNvPr id="244" name="Shape 244"/>
          <p:cNvPicPr preferRelativeResize="0"/>
          <p:nvPr>
            <p:ph idx="1" type="body"/>
          </p:nvPr>
        </p:nvPicPr>
        <p:blipFill rotWithShape="1">
          <a:blip r:embed="rId3">
            <a:alphaModFix/>
          </a:blip>
          <a:srcRect b="0" l="0" r="0" t="0"/>
          <a:stretch/>
        </p:blipFill>
        <p:spPr>
          <a:xfrm>
            <a:off x="152400" y="2438400"/>
            <a:ext cx="4405750" cy="3200399"/>
          </a:xfrm>
          <a:prstGeom prst="rect">
            <a:avLst/>
          </a:prstGeom>
          <a:noFill/>
          <a:ln>
            <a:noFill/>
          </a:ln>
        </p:spPr>
      </p:pic>
      <p:sp>
        <p:nvSpPr>
          <p:cNvPr id="245" name="Shape 245"/>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spcBef>
                <a:spcPts val="0"/>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The Spaniards left behind disease which ravaged the population of Tenochtitlan.</a:t>
            </a:r>
          </a:p>
          <a:p>
            <a:pPr indent="-274320" lvl="0" marL="274320" marR="0" rtl="0" algn="l">
              <a:spcBef>
                <a:spcPts val="481"/>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The Spaniards formed alliances with surrounding tribes which had been subjugated by the Aztecs.</a:t>
            </a:r>
          </a:p>
          <a:p>
            <a:pPr indent="-274320" lvl="0" marL="274320" marR="0" rtl="0" algn="l">
              <a:spcBef>
                <a:spcPts val="481"/>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The Spaniards and their allies retook the Capitol city in 1521.</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9" name="Shape 249"/>
        <p:cNvGrpSpPr/>
        <p:nvPr/>
      </p:nvGrpSpPr>
      <p:grpSpPr>
        <a:xfrm>
          <a:off x="0" y="0"/>
          <a:ext cx="0" cy="0"/>
          <a:chOff x="0" y="0"/>
          <a:chExt cx="0" cy="0"/>
        </a:xfrm>
      </p:grpSpPr>
      <p:sp>
        <p:nvSpPr>
          <p:cNvPr id="250" name="Shape 250"/>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Francisco Pizarro</a:t>
            </a:r>
          </a:p>
        </p:txBody>
      </p:sp>
      <p:pic>
        <p:nvPicPr>
          <p:cNvPr id="251" name="Shape 251"/>
          <p:cNvPicPr preferRelativeResize="0"/>
          <p:nvPr>
            <p:ph idx="1" type="body"/>
          </p:nvPr>
        </p:nvPicPr>
        <p:blipFill rotWithShape="1">
          <a:blip r:embed="rId3">
            <a:alphaModFix/>
          </a:blip>
          <a:srcRect b="0" l="0" r="0" t="0"/>
          <a:stretch/>
        </p:blipFill>
        <p:spPr>
          <a:xfrm>
            <a:off x="781050" y="1994693"/>
            <a:ext cx="3390900" cy="4286250"/>
          </a:xfrm>
          <a:prstGeom prst="rect">
            <a:avLst/>
          </a:prstGeom>
          <a:noFill/>
          <a:ln>
            <a:noFill/>
          </a:ln>
        </p:spPr>
      </p:pic>
      <p:sp>
        <p:nvSpPr>
          <p:cNvPr id="252" name="Shape 252"/>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lnSpc>
                <a:spcPct val="80000"/>
              </a:lnSpc>
              <a:spcBef>
                <a:spcPts val="0"/>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Francisco Pizarro was born circa 1474 in Trujillo, Spain. In 1526 he traveled to Peru and received permission to claim the land for Spain. Pizarro took the Inca leader</a:t>
            </a:r>
            <a:r>
              <a:rPr b="0" baseline="0" i="0" lang="en-US" sz="2405" u="none" cap="none" strike="noStrike">
                <a:solidFill>
                  <a:srgbClr val="0C0C0C"/>
                </a:solidFill>
                <a:latin typeface="Merriweather"/>
                <a:ea typeface="Merriweather"/>
                <a:cs typeface="Merriweather"/>
                <a:sym typeface="Merriweather"/>
              </a:rPr>
              <a:t> Atahualpa </a:t>
            </a:r>
            <a:r>
              <a:rPr b="0" baseline="0" i="0" lang="en-US" sz="2405" u="none" cap="none" strike="noStrike">
                <a:solidFill>
                  <a:schemeClr val="dk1"/>
                </a:solidFill>
                <a:latin typeface="Merriweather"/>
                <a:ea typeface="Merriweather"/>
                <a:cs typeface="Merriweather"/>
                <a:sym typeface="Merriweather"/>
              </a:rPr>
              <a:t>hostage, had him killed, and then conquered the Inca city of Cuzco. He founded Lima, now the capital of Peru. Pizarro was assassinated by Spanish political rivals in 1541.</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6" name="Shape 256"/>
        <p:cNvGrpSpPr/>
        <p:nvPr/>
      </p:nvGrpSpPr>
      <p:grpSpPr>
        <a:xfrm>
          <a:off x="0" y="0"/>
          <a:ext cx="0" cy="0"/>
          <a:chOff x="0" y="0"/>
          <a:chExt cx="0" cy="0"/>
        </a:xfrm>
      </p:grpSpPr>
      <p:sp>
        <p:nvSpPr>
          <p:cNvPr id="257" name="Shape 257"/>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Pizarro defeats the Incas</a:t>
            </a:r>
          </a:p>
        </p:txBody>
      </p:sp>
      <p:pic>
        <p:nvPicPr>
          <p:cNvPr id="258" name="Shape 258"/>
          <p:cNvPicPr preferRelativeResize="0"/>
          <p:nvPr>
            <p:ph idx="1" type="body"/>
          </p:nvPr>
        </p:nvPicPr>
        <p:blipFill rotWithShape="1">
          <a:blip r:embed="rId3">
            <a:alphaModFix/>
          </a:blip>
          <a:srcRect b="0" l="0" r="0" t="0"/>
          <a:stretch/>
        </p:blipFill>
        <p:spPr>
          <a:xfrm>
            <a:off x="2139758" y="1935163"/>
            <a:ext cx="4864483" cy="4389436"/>
          </a:xfrm>
          <a:prstGeom prst="rect">
            <a:avLst/>
          </a:prstGeom>
          <a:noFill/>
          <a:ln>
            <a:noFill/>
          </a:ln>
        </p:spPr>
      </p:pic>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2" name="Shape 262"/>
        <p:cNvGrpSpPr/>
        <p:nvPr/>
      </p:nvGrpSpPr>
      <p:grpSpPr>
        <a:xfrm>
          <a:off x="0" y="0"/>
          <a:ext cx="0" cy="0"/>
          <a:chOff x="0" y="0"/>
          <a:chExt cx="0" cy="0"/>
        </a:xfrm>
      </p:grpSpPr>
      <p:sp>
        <p:nvSpPr>
          <p:cNvPr id="263" name="Shape 263"/>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Fall of the Incas</a:t>
            </a:r>
          </a:p>
        </p:txBody>
      </p:sp>
      <p:pic>
        <p:nvPicPr>
          <p:cNvPr id="264" name="Shape 264"/>
          <p:cNvPicPr preferRelativeResize="0"/>
          <p:nvPr>
            <p:ph idx="1" type="body"/>
          </p:nvPr>
        </p:nvPicPr>
        <p:blipFill rotWithShape="1">
          <a:blip r:embed="rId3">
            <a:alphaModFix/>
          </a:blip>
          <a:srcRect b="0" l="0" r="0" t="0"/>
          <a:stretch/>
        </p:blipFill>
        <p:spPr>
          <a:xfrm>
            <a:off x="0" y="2286000"/>
            <a:ext cx="4580209" cy="3200399"/>
          </a:xfrm>
          <a:prstGeom prst="rect">
            <a:avLst/>
          </a:prstGeom>
          <a:noFill/>
          <a:ln>
            <a:noFill/>
          </a:ln>
        </p:spPr>
      </p:pic>
      <p:sp>
        <p:nvSpPr>
          <p:cNvPr id="265" name="Shape 265"/>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lnSpc>
                <a:spcPct val="90000"/>
              </a:lnSpc>
              <a:spcBef>
                <a:spcPts val="0"/>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Before the Spaniards arrival the Incas had been decimated by European diseases. </a:t>
            </a:r>
            <a:r>
              <a:rPr b="0" baseline="0" i="0" lang="en-US" sz="2405" u="none" cap="none" strike="noStrike">
                <a:solidFill>
                  <a:srgbClr val="FF0000"/>
                </a:solidFill>
                <a:latin typeface="Merriweather"/>
                <a:ea typeface="Merriweather"/>
                <a:cs typeface="Merriweather"/>
                <a:sym typeface="Merriweather"/>
              </a:rPr>
              <a:t>(Why do you think the disease arrived before the Spanish?)</a:t>
            </a:r>
          </a:p>
          <a:p>
            <a:pPr indent="-274320" lvl="0" marL="274320" marR="0" rtl="0" algn="l">
              <a:lnSpc>
                <a:spcPct val="90000"/>
              </a:lnSpc>
              <a:spcBef>
                <a:spcPts val="481"/>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The result was a civil war in which Atahualpa took the throne of the empire.</a:t>
            </a:r>
          </a:p>
          <a:p>
            <a:pPr indent="-274320" lvl="0" marL="274320" marR="0" rtl="0" algn="l">
              <a:lnSpc>
                <a:spcPct val="90000"/>
              </a:lnSpc>
              <a:spcBef>
                <a:spcPts val="481"/>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However, it was a much weaker empire due to war and disease.</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9" name="Shape 269"/>
        <p:cNvGrpSpPr/>
        <p:nvPr/>
      </p:nvGrpSpPr>
      <p:grpSpPr>
        <a:xfrm>
          <a:off x="0" y="0"/>
          <a:ext cx="0" cy="0"/>
          <a:chOff x="0" y="0"/>
          <a:chExt cx="0" cy="0"/>
        </a:xfrm>
      </p:grpSpPr>
      <p:sp>
        <p:nvSpPr>
          <p:cNvPr id="270" name="Shape 270"/>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Death of Atahualpa </a:t>
            </a:r>
          </a:p>
        </p:txBody>
      </p:sp>
      <p:pic>
        <p:nvPicPr>
          <p:cNvPr id="271" name="Shape 271"/>
          <p:cNvPicPr preferRelativeResize="0"/>
          <p:nvPr>
            <p:ph idx="1" type="body"/>
          </p:nvPr>
        </p:nvPicPr>
        <p:blipFill rotWithShape="1">
          <a:blip r:embed="rId3">
            <a:alphaModFix/>
          </a:blip>
          <a:srcRect b="0" l="0" r="0" t="0"/>
          <a:stretch/>
        </p:blipFill>
        <p:spPr>
          <a:xfrm>
            <a:off x="914400" y="1981200"/>
            <a:ext cx="3108954" cy="4572000"/>
          </a:xfrm>
          <a:prstGeom prst="rect">
            <a:avLst/>
          </a:prstGeom>
          <a:noFill/>
          <a:ln>
            <a:noFill/>
          </a:ln>
        </p:spPr>
      </p:pic>
      <p:sp>
        <p:nvSpPr>
          <p:cNvPr id="272" name="Shape 272"/>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lnSpc>
                <a:spcPct val="80000"/>
              </a:lnSpc>
              <a:spcBef>
                <a:spcPts val="0"/>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The king invited Pizarro to the city of Cajamarca where he was celebrating his coronation. (in hopes to trap the Spanish)</a:t>
            </a:r>
          </a:p>
          <a:p>
            <a:pPr indent="-274320" lvl="0" marL="274320" marR="0" rtl="0" algn="l">
              <a:lnSpc>
                <a:spcPct val="80000"/>
              </a:lnSpc>
              <a:spcBef>
                <a:spcPts val="481"/>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When the Spanish arrived a priest offered a bible to Atahualpa and asked him to convert Atahualpa threw the bible down and with that the Spanish and their Native allies attacked killed the king and defeated his soldiers.</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6" name="Shape 276"/>
        <p:cNvGrpSpPr/>
        <p:nvPr/>
      </p:nvGrpSpPr>
      <p:grpSpPr>
        <a:xfrm>
          <a:off x="0" y="0"/>
          <a:ext cx="0" cy="0"/>
          <a:chOff x="0" y="0"/>
          <a:chExt cx="0" cy="0"/>
        </a:xfrm>
      </p:grpSpPr>
      <p:sp>
        <p:nvSpPr>
          <p:cNvPr id="277" name="Shape 277"/>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4500" u="none" cap="none" strike="noStrike">
                <a:solidFill>
                  <a:schemeClr val="dk2"/>
                </a:solidFill>
                <a:latin typeface="Calibri"/>
                <a:ea typeface="Calibri"/>
                <a:cs typeface="Calibri"/>
                <a:sym typeface="Calibri"/>
              </a:rPr>
              <a:t>Results of Spanish Conquest of the Americas</a:t>
            </a:r>
          </a:p>
        </p:txBody>
      </p:sp>
      <p:sp>
        <p:nvSpPr>
          <p:cNvPr id="278" name="Shape 278"/>
          <p:cNvSpPr txBox="1"/>
          <p:nvPr>
            <p:ph idx="1" type="body"/>
          </p:nvPr>
        </p:nvSpPr>
        <p:spPr>
          <a:xfrm>
            <a:off x="457200" y="1935480"/>
            <a:ext cx="8229600" cy="4389119"/>
          </a:xfrm>
          <a:prstGeom prst="rect">
            <a:avLst/>
          </a:prstGeom>
          <a:noFill/>
          <a:ln>
            <a:noFill/>
          </a:ln>
        </p:spPr>
        <p:txBody>
          <a:bodyPr anchorCtr="0" anchor="t" bIns="45700" lIns="91425" rIns="91425" tIns="45700">
            <a:noAutofit/>
          </a:bodyPr>
          <a:lstStyle/>
          <a:p>
            <a:pPr indent="-274320" lvl="0" marL="274320" marR="0" rtl="0" algn="l">
              <a:spcBef>
                <a:spcPts val="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The Native population throughout the Americas was reduced by over 90%.</a:t>
            </a:r>
          </a:p>
          <a:p>
            <a:pPr indent="-274320" lvl="0" marL="274320" marR="0" rtl="0" algn="l">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The Spanish government grew rich from the gold and silver in the Americas.</a:t>
            </a:r>
          </a:p>
          <a:p>
            <a:pPr indent="-274320" lvl="0" marL="274320" marR="0" rtl="0" algn="l">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Encouragement of other European countries to establish their own colonies </a:t>
            </a:r>
            <a:r>
              <a:rPr b="0" baseline="0" i="0" lang="en-US" sz="2600" u="none" cap="none" strike="noStrike">
                <a:solidFill>
                  <a:srgbClr val="FF0000"/>
                </a:solidFill>
                <a:latin typeface="Merriweather"/>
                <a:ea typeface="Merriweather"/>
                <a:cs typeface="Merriweather"/>
                <a:sym typeface="Merriweather"/>
              </a:rPr>
              <a:t>(why do you think other European countries wanted to colonize the Americas?) </a:t>
            </a:r>
          </a:p>
          <a:p>
            <a:pPr indent="-274320" lvl="0" marL="274320" marR="0" rtl="0" algn="l">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As the Spanish established colonies in America a system known as the “Columbian Exchange” was established.</a:t>
            </a: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2" name="Shape 282"/>
        <p:cNvGrpSpPr/>
        <p:nvPr/>
      </p:nvGrpSpPr>
      <p:grpSpPr>
        <a:xfrm>
          <a:off x="0" y="0"/>
          <a:ext cx="0" cy="0"/>
          <a:chOff x="0" y="0"/>
          <a:chExt cx="0" cy="0"/>
        </a:xfrm>
      </p:grpSpPr>
      <p:sp>
        <p:nvSpPr>
          <p:cNvPr id="283" name="Shape 283"/>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The Columbian Exchange</a:t>
            </a:r>
          </a:p>
        </p:txBody>
      </p:sp>
      <p:pic>
        <p:nvPicPr>
          <p:cNvPr id="284" name="Shape 284"/>
          <p:cNvPicPr preferRelativeResize="0"/>
          <p:nvPr>
            <p:ph idx="1" type="body"/>
          </p:nvPr>
        </p:nvPicPr>
        <p:blipFill rotWithShape="1">
          <a:blip r:embed="rId3">
            <a:alphaModFix/>
          </a:blip>
          <a:srcRect b="0" l="0" r="0" t="0"/>
          <a:stretch/>
        </p:blipFill>
        <p:spPr>
          <a:xfrm>
            <a:off x="1828800" y="1676400"/>
            <a:ext cx="5242179" cy="4937760"/>
          </a:xfrm>
          <a:prstGeom prst="rect">
            <a:avLst/>
          </a:prstGeom>
          <a:noFill/>
          <a:ln>
            <a:noFill/>
          </a:ln>
        </p:spPr>
      </p:pic>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8" name="Shape 288"/>
        <p:cNvGrpSpPr/>
        <p:nvPr/>
      </p:nvGrpSpPr>
      <p:grpSpPr>
        <a:xfrm>
          <a:off x="0" y="0"/>
          <a:ext cx="0" cy="0"/>
          <a:chOff x="0" y="0"/>
          <a:chExt cx="0" cy="0"/>
        </a:xfrm>
      </p:grpSpPr>
      <p:sp>
        <p:nvSpPr>
          <p:cNvPr id="289" name="Shape 289"/>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4500" u="none" cap="none" strike="noStrike">
                <a:solidFill>
                  <a:schemeClr val="dk2"/>
                </a:solidFill>
                <a:latin typeface="Calibri"/>
                <a:ea typeface="Calibri"/>
                <a:cs typeface="Calibri"/>
                <a:sym typeface="Calibri"/>
              </a:rPr>
              <a:t>Spread of New Global Economies</a:t>
            </a:r>
          </a:p>
        </p:txBody>
      </p:sp>
      <p:sp>
        <p:nvSpPr>
          <p:cNvPr id="290" name="Shape 290"/>
          <p:cNvSpPr txBox="1"/>
          <p:nvPr>
            <p:ph idx="1" type="body"/>
          </p:nvPr>
        </p:nvSpPr>
        <p:spPr>
          <a:xfrm>
            <a:off x="457200" y="1935480"/>
            <a:ext cx="8229600" cy="4389119"/>
          </a:xfrm>
          <a:prstGeom prst="rect">
            <a:avLst/>
          </a:prstGeom>
          <a:noFill/>
          <a:ln>
            <a:noFill/>
          </a:ln>
        </p:spPr>
        <p:txBody>
          <a:bodyPr anchorCtr="0" anchor="t" bIns="45700" lIns="91425" rIns="91425" tIns="45700">
            <a:noAutofit/>
          </a:bodyPr>
          <a:lstStyle/>
          <a:p>
            <a:pPr indent="-274320" lvl="0" marL="274320" marR="0" rtl="0" algn="l">
              <a:spcBef>
                <a:spcPts val="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Mercantilism: a set of economic principles which were prevalent in the 17</a:t>
            </a:r>
            <a:r>
              <a:rPr b="0" baseline="30000" i="0" lang="en-US" sz="2600" u="none" cap="none" strike="noStrike">
                <a:solidFill>
                  <a:schemeClr val="dk1"/>
                </a:solidFill>
                <a:latin typeface="Merriweather"/>
                <a:ea typeface="Merriweather"/>
                <a:cs typeface="Merriweather"/>
                <a:sym typeface="Merriweather"/>
              </a:rPr>
              <a:t>th</a:t>
            </a:r>
            <a:r>
              <a:rPr b="0" baseline="0" i="0" lang="en-US" sz="2600" u="none" cap="none" strike="noStrike">
                <a:solidFill>
                  <a:schemeClr val="dk1"/>
                </a:solidFill>
                <a:latin typeface="Merriweather"/>
                <a:ea typeface="Merriweather"/>
                <a:cs typeface="Merriweather"/>
                <a:sym typeface="Merriweather"/>
              </a:rPr>
              <a:t> Century. It stated that the prosperity of a nation depended on a large supply of gold and silver.</a:t>
            </a:r>
          </a:p>
          <a:p>
            <a:pPr indent="-274320" lvl="0" marL="274320" marR="0" rtl="0" algn="l">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Balance of trade: The difference in value between what a nation imports and what it exports over time. The goods exported are of greater  value than those imported.</a:t>
            </a:r>
          </a:p>
          <a:p>
            <a:pPr indent="-117475" lvl="0" marL="274320" marR="0" rtl="0" algn="l">
              <a:spcBef>
                <a:spcPts val="520"/>
              </a:spcBef>
              <a:buClr>
                <a:schemeClr val="accent3"/>
              </a:buClr>
              <a:buFont typeface="Noto Sans Symbols"/>
              <a:buNone/>
            </a:pPr>
            <a:r>
              <a:t/>
            </a:r>
            <a:endParaRPr b="0" baseline="0" i="0" sz="2600" u="none" cap="none" strike="noStrike">
              <a:solidFill>
                <a:schemeClr val="dk1"/>
              </a:solidFill>
              <a:latin typeface="Merriweather"/>
              <a:ea typeface="Merriweather"/>
              <a:cs typeface="Merriweather"/>
              <a:sym typeface="Merriweather"/>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4" name="Shape 114"/>
        <p:cNvGrpSpPr/>
        <p:nvPr/>
      </p:nvGrpSpPr>
      <p:grpSpPr>
        <a:xfrm>
          <a:off x="0" y="0"/>
          <a:ext cx="0" cy="0"/>
          <a:chOff x="0" y="0"/>
          <a:chExt cx="0" cy="0"/>
        </a:xfrm>
      </p:grpSpPr>
      <p:sp>
        <p:nvSpPr>
          <p:cNvPr id="115" name="Shape 115"/>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The Silk Road</a:t>
            </a:r>
          </a:p>
        </p:txBody>
      </p:sp>
      <p:pic>
        <p:nvPicPr>
          <p:cNvPr id="116" name="Shape 116"/>
          <p:cNvPicPr preferRelativeResize="0"/>
          <p:nvPr>
            <p:ph idx="1" type="body"/>
          </p:nvPr>
        </p:nvPicPr>
        <p:blipFill rotWithShape="1">
          <a:blip r:embed="rId3">
            <a:alphaModFix/>
          </a:blip>
          <a:srcRect b="0" l="0" r="0" t="0"/>
          <a:stretch/>
        </p:blipFill>
        <p:spPr>
          <a:xfrm>
            <a:off x="457200" y="2671666"/>
            <a:ext cx="8229600" cy="2916428"/>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0" name="Shape 120"/>
        <p:cNvGrpSpPr/>
        <p:nvPr/>
      </p:nvGrpSpPr>
      <p:grpSpPr>
        <a:xfrm>
          <a:off x="0" y="0"/>
          <a:ext cx="0" cy="0"/>
          <a:chOff x="0" y="0"/>
          <a:chExt cx="0" cy="0"/>
        </a:xfrm>
      </p:grpSpPr>
      <p:sp>
        <p:nvSpPr>
          <p:cNvPr id="121" name="Shape 121"/>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Marco Polo</a:t>
            </a:r>
          </a:p>
        </p:txBody>
      </p:sp>
      <p:pic>
        <p:nvPicPr>
          <p:cNvPr id="122" name="Shape 122"/>
          <p:cNvPicPr preferRelativeResize="0"/>
          <p:nvPr>
            <p:ph idx="1" type="body"/>
          </p:nvPr>
        </p:nvPicPr>
        <p:blipFill rotWithShape="1">
          <a:blip r:embed="rId3">
            <a:alphaModFix/>
          </a:blip>
          <a:srcRect b="0" l="0" r="0" t="0"/>
          <a:stretch/>
        </p:blipFill>
        <p:spPr>
          <a:xfrm>
            <a:off x="381000" y="2057400"/>
            <a:ext cx="4023360" cy="4023360"/>
          </a:xfrm>
          <a:prstGeom prst="rect">
            <a:avLst/>
          </a:prstGeom>
          <a:noFill/>
          <a:ln>
            <a:noFill/>
          </a:ln>
        </p:spPr>
      </p:pic>
      <p:sp>
        <p:nvSpPr>
          <p:cNvPr id="123" name="Shape 123"/>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spcBef>
                <a:spcPts val="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His Chronicle “The Travels of Marco Polo "about his years in Asia was widely read in Europe.</a:t>
            </a:r>
          </a:p>
          <a:p>
            <a:pPr indent="-274320" lvl="0" marL="274320" marR="0" rtl="0" algn="l">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Columbus carried a copy of the book with him on his voyage to the Americas</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x="0" y="0"/>
          <a:ext cx="0" cy="0"/>
          <a:chOff x="0" y="0"/>
          <a:chExt cx="0" cy="0"/>
        </a:xfrm>
      </p:grpSpPr>
      <p:sp>
        <p:nvSpPr>
          <p:cNvPr id="128" name="Shape 128"/>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4500" u="none" cap="none" strike="noStrike">
                <a:solidFill>
                  <a:schemeClr val="dk2"/>
                </a:solidFill>
                <a:latin typeface="Calibri"/>
                <a:ea typeface="Calibri"/>
                <a:cs typeface="Calibri"/>
                <a:sym typeface="Calibri"/>
              </a:rPr>
              <a:t>Ottoman Turks Capture Constantinople </a:t>
            </a:r>
          </a:p>
        </p:txBody>
      </p:sp>
      <p:pic>
        <p:nvPicPr>
          <p:cNvPr id="129" name="Shape 129"/>
          <p:cNvPicPr preferRelativeResize="0"/>
          <p:nvPr>
            <p:ph idx="1" type="body"/>
          </p:nvPr>
        </p:nvPicPr>
        <p:blipFill rotWithShape="1">
          <a:blip r:embed="rId3">
            <a:alphaModFix/>
          </a:blip>
          <a:srcRect b="0" l="0" r="0" t="0"/>
          <a:stretch/>
        </p:blipFill>
        <p:spPr>
          <a:xfrm>
            <a:off x="0" y="2362200"/>
            <a:ext cx="4547938" cy="3291840"/>
          </a:xfrm>
          <a:prstGeom prst="rect">
            <a:avLst/>
          </a:prstGeom>
          <a:noFill/>
          <a:ln>
            <a:noFill/>
          </a:ln>
        </p:spPr>
      </p:pic>
      <p:sp>
        <p:nvSpPr>
          <p:cNvPr id="130" name="Shape 130"/>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spcBef>
                <a:spcPts val="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In 1453 the Ottoman Empire captures Constantinople.</a:t>
            </a:r>
          </a:p>
          <a:p>
            <a:pPr indent="-274320" lvl="0" marL="274320" marR="0" rtl="0" algn="l">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This made it more difficult for Europeans to access Asian goods.</a:t>
            </a:r>
          </a:p>
          <a:p>
            <a:pPr indent="-274320" lvl="0" marL="274320" marR="0" rtl="0" algn="l">
              <a:spcBef>
                <a:spcPts val="520"/>
              </a:spcBef>
              <a:buClr>
                <a:schemeClr val="accent3"/>
              </a:buClr>
              <a:buSzPct val="95000"/>
              <a:buFont typeface="Noto Sans Symbols"/>
              <a:buChar char="●"/>
            </a:pPr>
            <a:r>
              <a:rPr b="0" baseline="0" i="0" lang="en-US" sz="2600" u="none" cap="none" strike="noStrike">
                <a:solidFill>
                  <a:srgbClr val="FF0000"/>
                </a:solidFill>
                <a:latin typeface="Merriweather"/>
                <a:ea typeface="Merriweather"/>
                <a:cs typeface="Merriweather"/>
                <a:sym typeface="Merriweather"/>
              </a:rPr>
              <a:t>(Why do you think it was more difficult?)</a:t>
            </a:r>
          </a:p>
          <a:p>
            <a:pPr indent="-117475" lvl="0" marL="274320" marR="0" rtl="0" algn="l">
              <a:spcBef>
                <a:spcPts val="520"/>
              </a:spcBef>
              <a:buClr>
                <a:schemeClr val="accent3"/>
              </a:buClr>
              <a:buFont typeface="Noto Sans Symbols"/>
              <a:buNone/>
            </a:pPr>
            <a:r>
              <a:t/>
            </a:r>
            <a:endParaRPr b="0" baseline="0" i="0" sz="2600" u="none" cap="none" strike="noStrike">
              <a:solidFill>
                <a:schemeClr val="dk1"/>
              </a:solidFill>
              <a:latin typeface="Merriweather"/>
              <a:ea typeface="Merriweather"/>
              <a:cs typeface="Merriweather"/>
              <a:sym typeface="Merriweather"/>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4" name="Shape 134"/>
        <p:cNvGrpSpPr/>
        <p:nvPr/>
      </p:nvGrpSpPr>
      <p:grpSpPr>
        <a:xfrm>
          <a:off x="0" y="0"/>
          <a:ext cx="0" cy="0"/>
          <a:chOff x="0" y="0"/>
          <a:chExt cx="0" cy="0"/>
        </a:xfrm>
      </p:grpSpPr>
      <p:sp>
        <p:nvSpPr>
          <p:cNvPr id="135" name="Shape 135"/>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4500" u="none" cap="none" strike="noStrike">
                <a:solidFill>
                  <a:schemeClr val="dk2"/>
                </a:solidFill>
                <a:latin typeface="Calibri"/>
                <a:ea typeface="Calibri"/>
                <a:cs typeface="Calibri"/>
                <a:sym typeface="Calibri"/>
              </a:rPr>
              <a:t>Reasons for European Expansionism</a:t>
            </a:r>
          </a:p>
        </p:txBody>
      </p:sp>
      <p:sp>
        <p:nvSpPr>
          <p:cNvPr id="136" name="Shape 136"/>
          <p:cNvSpPr txBox="1"/>
          <p:nvPr>
            <p:ph idx="1" type="body"/>
          </p:nvPr>
        </p:nvSpPr>
        <p:spPr>
          <a:xfrm>
            <a:off x="457200" y="1935480"/>
            <a:ext cx="8229600" cy="4389119"/>
          </a:xfrm>
          <a:prstGeom prst="rect">
            <a:avLst/>
          </a:prstGeom>
          <a:noFill/>
          <a:ln>
            <a:noFill/>
          </a:ln>
        </p:spPr>
        <p:txBody>
          <a:bodyPr anchorCtr="0" anchor="t" bIns="45700" lIns="91425" rIns="91425" tIns="45700">
            <a:noAutofit/>
          </a:bodyPr>
          <a:lstStyle/>
          <a:p>
            <a:pPr indent="-274320" lvl="0" marL="274320" marR="0" rtl="0" algn="l">
              <a:spcBef>
                <a:spcPts val="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Growing demands for Asian spices and a reduction in their prices, because they had to pay the Arab middle-men for them.</a:t>
            </a:r>
            <a:r>
              <a:rPr b="0" baseline="0" i="0" lang="en-US" sz="2600" u="none" cap="none" strike="noStrike">
                <a:solidFill>
                  <a:srgbClr val="FF0000"/>
                </a:solidFill>
                <a:latin typeface="Merriweather"/>
                <a:ea typeface="Merriweather"/>
                <a:cs typeface="Merriweather"/>
                <a:sym typeface="Merriweather"/>
              </a:rPr>
              <a:t> (why was there a growing demand for Asian spices?)</a:t>
            </a:r>
          </a:p>
          <a:p>
            <a:pPr indent="-274320" lvl="0" marL="274320" marR="0" rtl="0" algn="l">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Search for more precious metals.</a:t>
            </a:r>
          </a:p>
          <a:p>
            <a:pPr indent="-274320" lvl="0" marL="274320" marR="0" rtl="0" algn="l">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Religion: the possibility of bringing more converts to Christianity.</a:t>
            </a:r>
          </a:p>
          <a:p>
            <a:pPr indent="-274320" lvl="0" marL="274320" marR="0" rtl="0" algn="l">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This led to the expression, “God, Gold, and Glory!”</a:t>
            </a:r>
          </a:p>
          <a:p>
            <a:pPr indent="-117475" lvl="0" marL="274320" marR="0" rtl="0" algn="l">
              <a:spcBef>
                <a:spcPts val="520"/>
              </a:spcBef>
              <a:buClr>
                <a:schemeClr val="accent3"/>
              </a:buClr>
              <a:buFont typeface="Noto Sans Symbols"/>
              <a:buNone/>
            </a:pPr>
            <a:r>
              <a:t/>
            </a:r>
            <a:endParaRPr b="0" baseline="0" i="0" sz="2600" u="none" cap="none" strike="noStrike">
              <a:solidFill>
                <a:schemeClr val="dk1"/>
              </a:solidFill>
              <a:latin typeface="Merriweather"/>
              <a:ea typeface="Merriweather"/>
              <a:cs typeface="Merriweather"/>
              <a:sym typeface="Merriweather"/>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x="0" y="0"/>
          <a:ext cx="0" cy="0"/>
          <a:chOff x="0" y="0"/>
          <a:chExt cx="0" cy="0"/>
        </a:xfrm>
      </p:grpSpPr>
      <p:sp>
        <p:nvSpPr>
          <p:cNvPr id="141" name="Shape 141"/>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Early Portuguese Exploration </a:t>
            </a:r>
          </a:p>
        </p:txBody>
      </p:sp>
      <p:pic>
        <p:nvPicPr>
          <p:cNvPr id="142" name="Shape 142"/>
          <p:cNvPicPr preferRelativeResize="0"/>
          <p:nvPr>
            <p:ph idx="1" type="body"/>
          </p:nvPr>
        </p:nvPicPr>
        <p:blipFill rotWithShape="1">
          <a:blip r:embed="rId3">
            <a:alphaModFix/>
          </a:blip>
          <a:srcRect b="0" l="0" r="0" t="0"/>
          <a:stretch/>
        </p:blipFill>
        <p:spPr>
          <a:xfrm>
            <a:off x="381000" y="1981200"/>
            <a:ext cx="4084874" cy="4114800"/>
          </a:xfrm>
          <a:prstGeom prst="rect">
            <a:avLst/>
          </a:prstGeom>
          <a:noFill/>
          <a:ln>
            <a:noFill/>
          </a:ln>
        </p:spPr>
      </p:pic>
      <p:sp>
        <p:nvSpPr>
          <p:cNvPr id="143" name="Shape 143"/>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lnSpc>
                <a:spcPct val="90000"/>
              </a:lnSpc>
              <a:spcBef>
                <a:spcPts val="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In 1420 under Prince Henry the Navigator the Portuguese began exploring southward along the African coast.</a:t>
            </a:r>
          </a:p>
          <a:p>
            <a:pPr indent="-274320" lvl="0" marL="274320" marR="0" rtl="0" algn="l">
              <a:lnSpc>
                <a:spcPct val="90000"/>
              </a:lnSpc>
              <a:spcBef>
                <a:spcPts val="520"/>
              </a:spcBef>
              <a:buClr>
                <a:schemeClr val="accent3"/>
              </a:buClr>
              <a:buSzPct val="95000"/>
              <a:buFont typeface="Noto Sans Symbols"/>
              <a:buChar char="●"/>
            </a:pPr>
            <a:r>
              <a:rPr b="0" baseline="0" i="0" lang="en-US" sz="2600" u="none" cap="none" strike="noStrike">
                <a:solidFill>
                  <a:schemeClr val="dk1"/>
                </a:solidFill>
                <a:latin typeface="Merriweather"/>
                <a:ea typeface="Merriweather"/>
                <a:cs typeface="Merriweather"/>
                <a:sym typeface="Merriweather"/>
              </a:rPr>
              <a:t>In 1488 Bartholomeu Dias became the 1</a:t>
            </a:r>
            <a:r>
              <a:rPr b="0" baseline="30000" i="0" lang="en-US" sz="2600" u="none" cap="none" strike="noStrike">
                <a:solidFill>
                  <a:schemeClr val="dk1"/>
                </a:solidFill>
                <a:latin typeface="Merriweather"/>
                <a:ea typeface="Merriweather"/>
                <a:cs typeface="Merriweather"/>
                <a:sym typeface="Merriweather"/>
              </a:rPr>
              <a:t>st</a:t>
            </a:r>
            <a:r>
              <a:rPr b="0" baseline="0" i="0" lang="en-US" sz="2600" u="none" cap="none" strike="noStrike">
                <a:solidFill>
                  <a:schemeClr val="dk1"/>
                </a:solidFill>
                <a:latin typeface="Merriweather"/>
                <a:ea typeface="Merriweather"/>
                <a:cs typeface="Merriweather"/>
                <a:sym typeface="Merriweather"/>
              </a:rPr>
              <a:t> man to round the tip of southern Africa known as “The Cape of Good Hope”</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7" name="Shape 147"/>
        <p:cNvGrpSpPr/>
        <p:nvPr/>
      </p:nvGrpSpPr>
      <p:grpSpPr>
        <a:xfrm>
          <a:off x="0" y="0"/>
          <a:ext cx="0" cy="0"/>
          <a:chOff x="0" y="0"/>
          <a:chExt cx="0" cy="0"/>
        </a:xfrm>
      </p:grpSpPr>
      <p:sp>
        <p:nvSpPr>
          <p:cNvPr id="148" name="Shape 148"/>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ctr">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Vasco De Gama</a:t>
            </a:r>
          </a:p>
        </p:txBody>
      </p:sp>
      <p:pic>
        <p:nvPicPr>
          <p:cNvPr id="149" name="Shape 149"/>
          <p:cNvPicPr preferRelativeResize="0"/>
          <p:nvPr>
            <p:ph idx="1" type="body"/>
          </p:nvPr>
        </p:nvPicPr>
        <p:blipFill rotWithShape="1">
          <a:blip r:embed="rId3">
            <a:alphaModFix/>
          </a:blip>
          <a:srcRect b="0" l="0" r="0" t="0"/>
          <a:stretch/>
        </p:blipFill>
        <p:spPr>
          <a:xfrm>
            <a:off x="865520" y="1920875"/>
            <a:ext cx="3221958" cy="4433887"/>
          </a:xfrm>
          <a:prstGeom prst="rect">
            <a:avLst/>
          </a:prstGeom>
          <a:noFill/>
          <a:ln>
            <a:noFill/>
          </a:ln>
        </p:spPr>
      </p:pic>
      <p:sp>
        <p:nvSpPr>
          <p:cNvPr id="150" name="Shape 150"/>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lnSpc>
                <a:spcPct val="80000"/>
              </a:lnSpc>
              <a:spcBef>
                <a:spcPts val="0"/>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In May of 1498 Vasco De Gama rounded the Cape of Good Hope and made his way to India.</a:t>
            </a:r>
          </a:p>
          <a:p>
            <a:pPr indent="-274320" lvl="0" marL="274320" marR="0" rtl="0" algn="l">
              <a:lnSpc>
                <a:spcPct val="80000"/>
              </a:lnSpc>
              <a:spcBef>
                <a:spcPts val="481"/>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He arrived in Calicut and took on a large cargo of spices and returned to Portugal.</a:t>
            </a:r>
          </a:p>
          <a:p>
            <a:pPr indent="-274320" lvl="0" marL="274320" marR="0" rtl="0" algn="l">
              <a:lnSpc>
                <a:spcPct val="80000"/>
              </a:lnSpc>
              <a:spcBef>
                <a:spcPts val="481"/>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He earned a profit of several thousand percent on his investment. </a:t>
            </a:r>
            <a:r>
              <a:rPr b="0" baseline="0" i="0" lang="en-US" sz="2405" u="none" cap="none" strike="noStrike">
                <a:solidFill>
                  <a:srgbClr val="FF0000"/>
                </a:solidFill>
                <a:latin typeface="Merriweather"/>
                <a:ea typeface="Merriweather"/>
                <a:cs typeface="Merriweather"/>
                <a:sym typeface="Merriweather"/>
              </a:rPr>
              <a:t>(why do you think the profit was so high?)</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4" name="Shape 154"/>
        <p:cNvGrpSpPr/>
        <p:nvPr/>
      </p:nvGrpSpPr>
      <p:grpSpPr>
        <a:xfrm>
          <a:off x="0" y="0"/>
          <a:ext cx="0" cy="0"/>
          <a:chOff x="0" y="0"/>
          <a:chExt cx="0" cy="0"/>
        </a:xfrm>
      </p:grpSpPr>
      <p:sp>
        <p:nvSpPr>
          <p:cNvPr id="155" name="Shape 155"/>
          <p:cNvSpPr txBox="1"/>
          <p:nvPr>
            <p:ph type="title"/>
          </p:nvPr>
        </p:nvSpPr>
        <p:spPr>
          <a:xfrm>
            <a:off x="457200" y="704087"/>
            <a:ext cx="8229600" cy="1143000"/>
          </a:xfrm>
          <a:prstGeom prst="rect">
            <a:avLst/>
          </a:prstGeom>
          <a:noFill/>
          <a:ln>
            <a:noFill/>
          </a:ln>
        </p:spPr>
        <p:txBody>
          <a:bodyPr anchorCtr="0" anchor="b" bIns="0" lIns="0" rIns="0" tIns="45700">
            <a:noAutofit/>
          </a:bodyPr>
          <a:lstStyle/>
          <a:p>
            <a:pPr indent="0" lvl="0" marL="0" marR="0" rtl="0" algn="l">
              <a:spcBef>
                <a:spcPts val="0"/>
              </a:spcBef>
              <a:buClr>
                <a:schemeClr val="dk2"/>
              </a:buClr>
              <a:buSzPct val="25000"/>
              <a:buFont typeface="Calibri"/>
              <a:buNone/>
            </a:pPr>
            <a:r>
              <a:rPr b="0" baseline="0" i="0" lang="en-US" sz="5000" u="none" cap="none" strike="noStrike">
                <a:solidFill>
                  <a:schemeClr val="dk2"/>
                </a:solidFill>
                <a:latin typeface="Calibri"/>
                <a:ea typeface="Calibri"/>
                <a:cs typeface="Calibri"/>
                <a:sym typeface="Calibri"/>
              </a:rPr>
              <a:t>Portuguese defeat Turks</a:t>
            </a:r>
          </a:p>
        </p:txBody>
      </p:sp>
      <p:pic>
        <p:nvPicPr>
          <p:cNvPr id="156" name="Shape 156"/>
          <p:cNvPicPr preferRelativeResize="0"/>
          <p:nvPr>
            <p:ph idx="1" type="body"/>
          </p:nvPr>
        </p:nvPicPr>
        <p:blipFill rotWithShape="1">
          <a:blip r:embed="rId3">
            <a:alphaModFix/>
          </a:blip>
          <a:srcRect b="0" l="0" r="0" t="0"/>
          <a:stretch/>
        </p:blipFill>
        <p:spPr>
          <a:xfrm>
            <a:off x="0" y="2362200"/>
            <a:ext cx="4546468" cy="3566159"/>
          </a:xfrm>
          <a:prstGeom prst="rect">
            <a:avLst/>
          </a:prstGeom>
          <a:noFill/>
          <a:ln>
            <a:noFill/>
          </a:ln>
        </p:spPr>
      </p:pic>
      <p:sp>
        <p:nvSpPr>
          <p:cNvPr id="157" name="Shape 157"/>
          <p:cNvSpPr txBox="1"/>
          <p:nvPr>
            <p:ph idx="2" type="body"/>
          </p:nvPr>
        </p:nvSpPr>
        <p:spPr>
          <a:xfrm>
            <a:off x="4648200" y="1920084"/>
            <a:ext cx="4038599" cy="4434839"/>
          </a:xfrm>
          <a:prstGeom prst="rect">
            <a:avLst/>
          </a:prstGeom>
          <a:noFill/>
          <a:ln>
            <a:noFill/>
          </a:ln>
        </p:spPr>
        <p:txBody>
          <a:bodyPr anchorCtr="0" anchor="t" bIns="45700" lIns="91425" rIns="91425" tIns="45700">
            <a:noAutofit/>
          </a:bodyPr>
          <a:lstStyle/>
          <a:p>
            <a:pPr indent="-274320" lvl="0" marL="274320" marR="0" rtl="0" algn="l">
              <a:spcBef>
                <a:spcPts val="0"/>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In order to control the spice trade the Portuguese send warships to the Indian Ocean to defeat the Turkish and Indian fleets.</a:t>
            </a:r>
          </a:p>
          <a:p>
            <a:pPr indent="-274320" lvl="0" marL="274320" marR="0" rtl="0" algn="l">
              <a:spcBef>
                <a:spcPts val="481"/>
              </a:spcBef>
              <a:buClr>
                <a:schemeClr val="accent3"/>
              </a:buClr>
              <a:buSzPct val="95197"/>
              <a:buFont typeface="Noto Sans Symbols"/>
              <a:buChar char="●"/>
            </a:pPr>
            <a:r>
              <a:rPr b="0" baseline="0" i="0" lang="en-US" sz="2405" u="none" cap="none" strike="noStrike">
                <a:solidFill>
                  <a:schemeClr val="dk1"/>
                </a:solidFill>
                <a:latin typeface="Merriweather"/>
                <a:ea typeface="Merriweather"/>
                <a:cs typeface="Merriweather"/>
                <a:sym typeface="Merriweather"/>
              </a:rPr>
              <a:t>This allows them to gain control of the sea routes from Africa to the spice trade.  </a:t>
            </a:r>
            <a:r>
              <a:rPr b="0" baseline="0" i="0" lang="en-US" sz="2405" u="none" cap="none" strike="noStrike">
                <a:solidFill>
                  <a:srgbClr val="FF0000"/>
                </a:solidFill>
                <a:latin typeface="Merriweather"/>
                <a:ea typeface="Merriweather"/>
                <a:cs typeface="Merriweather"/>
                <a:sym typeface="Merriweather"/>
              </a:rPr>
              <a:t>(what impact do you think this had on the other European nations?)</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Flow">
  <a:themeElements>
    <a:clrScheme name="Flow">
      <a:dk1>
        <a:srgbClr val="000000"/>
      </a:dk1>
      <a:lt1>
        <a:srgbClr val="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low">
  <a:themeElements>
    <a:clrScheme name="Flow">
      <a:dk1>
        <a:srgbClr val="000000"/>
      </a:dk1>
      <a:lt1>
        <a:srgbClr val="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